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0"/>
  </p:notesMasterIdLst>
  <p:sldIdLst>
    <p:sldId id="256" r:id="rId2"/>
    <p:sldId id="268" r:id="rId3"/>
    <p:sldId id="259" r:id="rId4"/>
    <p:sldId id="260" r:id="rId5"/>
    <p:sldId id="257" r:id="rId6"/>
    <p:sldId id="266" r:id="rId7"/>
    <p:sldId id="267" r:id="rId8"/>
    <p:sldId id="261" r:id="rId9"/>
    <p:sldId id="262" r:id="rId10"/>
    <p:sldId id="263" r:id="rId11"/>
    <p:sldId id="265" r:id="rId12"/>
    <p:sldId id="271" r:id="rId13"/>
    <p:sldId id="274" r:id="rId14"/>
    <p:sldId id="264" r:id="rId15"/>
    <p:sldId id="272" r:id="rId16"/>
    <p:sldId id="273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8FB"/>
    <a:srgbClr val="FFE699"/>
    <a:srgbClr val="8A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55" autoAdjust="0"/>
  </p:normalViewPr>
  <p:slideViewPr>
    <p:cSldViewPr snapToGrid="0">
      <p:cViewPr varScale="1">
        <p:scale>
          <a:sx n="69" d="100"/>
          <a:sy n="69" d="100"/>
        </p:scale>
        <p:origin x="120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昱齊 林" userId="823c2e86ee6f06bd" providerId="LiveId" clId="{0849F1F4-6F82-4C25-80DA-FCE728159B2F}"/>
    <pc:docChg chg="undo custSel addSld delSld modSld sldOrd">
      <pc:chgData name="昱齊 林" userId="823c2e86ee6f06bd" providerId="LiveId" clId="{0849F1F4-6F82-4C25-80DA-FCE728159B2F}" dt="2024-05-09T07:11:22.796" v="853" actId="47"/>
      <pc:docMkLst>
        <pc:docMk/>
      </pc:docMkLst>
      <pc:sldChg chg="addSp delSp modSp mod">
        <pc:chgData name="昱齊 林" userId="823c2e86ee6f06bd" providerId="LiveId" clId="{0849F1F4-6F82-4C25-80DA-FCE728159B2F}" dt="2024-05-09T02:43:15.710" v="98" actId="1076"/>
        <pc:sldMkLst>
          <pc:docMk/>
          <pc:sldMk cId="3346764646" sldId="257"/>
        </pc:sldMkLst>
        <pc:spChg chg="add del mod">
          <ac:chgData name="昱齊 林" userId="823c2e86ee6f06bd" providerId="LiveId" clId="{0849F1F4-6F82-4C25-80DA-FCE728159B2F}" dt="2024-05-09T02:42:03.568" v="91" actId="478"/>
          <ac:spMkLst>
            <pc:docMk/>
            <pc:sldMk cId="3346764646" sldId="257"/>
            <ac:spMk id="2" creationId="{D0F75893-0DB0-7562-B18E-433163FE615A}"/>
          </ac:spMkLst>
        </pc:spChg>
        <pc:spChg chg="add del mod ord">
          <ac:chgData name="昱齊 林" userId="823c2e86ee6f06bd" providerId="LiveId" clId="{0849F1F4-6F82-4C25-80DA-FCE728159B2F}" dt="2024-05-09T02:43:14.185" v="97" actId="478"/>
          <ac:spMkLst>
            <pc:docMk/>
            <pc:sldMk cId="3346764646" sldId="257"/>
            <ac:spMk id="3" creationId="{9069D329-F3C3-4048-7FBD-AB72637D93AD}"/>
          </ac:spMkLst>
        </pc:spChg>
        <pc:picChg chg="add del mod">
          <ac:chgData name="昱齊 林" userId="823c2e86ee6f06bd" providerId="LiveId" clId="{0849F1F4-6F82-4C25-80DA-FCE728159B2F}" dt="2024-05-09T02:43:06.473" v="95" actId="478"/>
          <ac:picMkLst>
            <pc:docMk/>
            <pc:sldMk cId="3346764646" sldId="257"/>
            <ac:picMk id="4" creationId="{848775AC-7719-5930-F373-E9C6B294D845}"/>
          </ac:picMkLst>
        </pc:picChg>
        <pc:picChg chg="mod">
          <ac:chgData name="昱齊 林" userId="823c2e86ee6f06bd" providerId="LiveId" clId="{0849F1F4-6F82-4C25-80DA-FCE728159B2F}" dt="2024-05-09T02:43:15.710" v="98" actId="1076"/>
          <ac:picMkLst>
            <pc:docMk/>
            <pc:sldMk cId="3346764646" sldId="257"/>
            <ac:picMk id="1026" creationId="{06269CD2-AFF7-FF3D-A81C-31E8E9A5E223}"/>
          </ac:picMkLst>
        </pc:picChg>
      </pc:sldChg>
      <pc:sldChg chg="del ord">
        <pc:chgData name="昱齊 林" userId="823c2e86ee6f06bd" providerId="LiveId" clId="{0849F1F4-6F82-4C25-80DA-FCE728159B2F}" dt="2024-05-09T07:11:22.796" v="853" actId="47"/>
        <pc:sldMkLst>
          <pc:docMk/>
          <pc:sldMk cId="2925853667" sldId="258"/>
        </pc:sldMkLst>
      </pc:sldChg>
      <pc:sldChg chg="addSp modSp mod">
        <pc:chgData name="昱齊 林" userId="823c2e86ee6f06bd" providerId="LiveId" clId="{0849F1F4-6F82-4C25-80DA-FCE728159B2F}" dt="2024-05-09T02:37:54.774" v="17" actId="1076"/>
        <pc:sldMkLst>
          <pc:docMk/>
          <pc:sldMk cId="3038265620" sldId="260"/>
        </pc:sldMkLst>
        <pc:spChg chg="mod">
          <ac:chgData name="昱齊 林" userId="823c2e86ee6f06bd" providerId="LiveId" clId="{0849F1F4-6F82-4C25-80DA-FCE728159B2F}" dt="2024-05-09T02:37:18.490" v="10" actId="1076"/>
          <ac:spMkLst>
            <pc:docMk/>
            <pc:sldMk cId="3038265620" sldId="260"/>
            <ac:spMk id="2" creationId="{ED17766D-120C-E074-6A4C-D3A3ADE7E8F8}"/>
          </ac:spMkLst>
        </pc:spChg>
        <pc:spChg chg="mod">
          <ac:chgData name="昱齊 林" userId="823c2e86ee6f06bd" providerId="LiveId" clId="{0849F1F4-6F82-4C25-80DA-FCE728159B2F}" dt="2024-05-09T02:37:06.237" v="9" actId="1076"/>
          <ac:spMkLst>
            <pc:docMk/>
            <pc:sldMk cId="3038265620" sldId="260"/>
            <ac:spMk id="3" creationId="{2851EA77-A9EE-5EA7-88C6-1930A94EEBDC}"/>
          </ac:spMkLst>
        </pc:spChg>
        <pc:spChg chg="mod">
          <ac:chgData name="昱齊 林" userId="823c2e86ee6f06bd" providerId="LiveId" clId="{0849F1F4-6F82-4C25-80DA-FCE728159B2F}" dt="2024-05-09T02:37:25.065" v="11" actId="1076"/>
          <ac:spMkLst>
            <pc:docMk/>
            <pc:sldMk cId="3038265620" sldId="260"/>
            <ac:spMk id="18" creationId="{FED1CB06-80B5-282F-C6EE-94B21CFD5C1A}"/>
          </ac:spMkLst>
        </pc:spChg>
        <pc:cxnChg chg="add mod">
          <ac:chgData name="昱齊 林" userId="823c2e86ee6f06bd" providerId="LiveId" clId="{0849F1F4-6F82-4C25-80DA-FCE728159B2F}" dt="2024-05-09T02:37:54.774" v="17" actId="1076"/>
          <ac:cxnSpMkLst>
            <pc:docMk/>
            <pc:sldMk cId="3038265620" sldId="260"/>
            <ac:cxnSpMk id="5" creationId="{FE74238E-0ED5-3F60-B59A-DFEF136000DC}"/>
          </ac:cxnSpMkLst>
        </pc:cxnChg>
      </pc:sldChg>
      <pc:sldChg chg="addSp modSp mod">
        <pc:chgData name="昱齊 林" userId="823c2e86ee6f06bd" providerId="LiveId" clId="{0849F1F4-6F82-4C25-80DA-FCE728159B2F}" dt="2024-05-09T02:54:17.232" v="242" actId="113"/>
        <pc:sldMkLst>
          <pc:docMk/>
          <pc:sldMk cId="1061360128" sldId="261"/>
        </pc:sldMkLst>
        <pc:spChg chg="mod">
          <ac:chgData name="昱齊 林" userId="823c2e86ee6f06bd" providerId="LiveId" clId="{0849F1F4-6F82-4C25-80DA-FCE728159B2F}" dt="2024-05-09T02:53:58.205" v="238" actId="1036"/>
          <ac:spMkLst>
            <pc:docMk/>
            <pc:sldMk cId="1061360128" sldId="261"/>
            <ac:spMk id="3" creationId="{B479099C-3631-9053-9FE8-A2BEC39C57AE}"/>
          </ac:spMkLst>
        </pc:spChg>
        <pc:spChg chg="add mod">
          <ac:chgData name="昱齊 林" userId="823c2e86ee6f06bd" providerId="LiveId" clId="{0849F1F4-6F82-4C25-80DA-FCE728159B2F}" dt="2024-05-09T02:54:17.232" v="242" actId="113"/>
          <ac:spMkLst>
            <pc:docMk/>
            <pc:sldMk cId="1061360128" sldId="261"/>
            <ac:spMk id="4" creationId="{9671A043-D5F5-64E4-72DF-56B462E7C46E}"/>
          </ac:spMkLst>
        </pc:spChg>
        <pc:spChg chg="mod">
          <ac:chgData name="昱齊 林" userId="823c2e86ee6f06bd" providerId="LiveId" clId="{0849F1F4-6F82-4C25-80DA-FCE728159B2F}" dt="2024-05-09T02:53:58.205" v="238" actId="1036"/>
          <ac:spMkLst>
            <pc:docMk/>
            <pc:sldMk cId="1061360128" sldId="261"/>
            <ac:spMk id="5" creationId="{E1BCE42A-862C-085D-275B-61FAE8449284}"/>
          </ac:spMkLst>
        </pc:spChg>
        <pc:spChg chg="mod">
          <ac:chgData name="昱齊 林" userId="823c2e86ee6f06bd" providerId="LiveId" clId="{0849F1F4-6F82-4C25-80DA-FCE728159B2F}" dt="2024-05-09T02:53:58.205" v="238" actId="1036"/>
          <ac:spMkLst>
            <pc:docMk/>
            <pc:sldMk cId="1061360128" sldId="261"/>
            <ac:spMk id="6" creationId="{548CB23A-0669-BA35-B735-0738FFAC476E}"/>
          </ac:spMkLst>
        </pc:spChg>
        <pc:spChg chg="mod">
          <ac:chgData name="昱齊 林" userId="823c2e86ee6f06bd" providerId="LiveId" clId="{0849F1F4-6F82-4C25-80DA-FCE728159B2F}" dt="2024-05-09T02:53:58.205" v="238" actId="1036"/>
          <ac:spMkLst>
            <pc:docMk/>
            <pc:sldMk cId="1061360128" sldId="261"/>
            <ac:spMk id="19" creationId="{6EE26BD3-B90C-49B7-9057-1BBF092EB055}"/>
          </ac:spMkLst>
        </pc:spChg>
        <pc:spChg chg="mod">
          <ac:chgData name="昱齊 林" userId="823c2e86ee6f06bd" providerId="LiveId" clId="{0849F1F4-6F82-4C25-80DA-FCE728159B2F}" dt="2024-05-09T02:53:58.205" v="238" actId="1036"/>
          <ac:spMkLst>
            <pc:docMk/>
            <pc:sldMk cId="1061360128" sldId="261"/>
            <ac:spMk id="48" creationId="{1F48BB67-5252-3D68-5019-DB9F8300B3AC}"/>
          </ac:spMkLst>
        </pc:spChg>
        <pc:spChg chg="mod">
          <ac:chgData name="昱齊 林" userId="823c2e86ee6f06bd" providerId="LiveId" clId="{0849F1F4-6F82-4C25-80DA-FCE728159B2F}" dt="2024-05-09T02:53:58.205" v="238" actId="1036"/>
          <ac:spMkLst>
            <pc:docMk/>
            <pc:sldMk cId="1061360128" sldId="261"/>
            <ac:spMk id="86" creationId="{50415766-5C48-7377-710F-0FF967E41501}"/>
          </ac:spMkLst>
        </pc:spChg>
        <pc:spChg chg="mod">
          <ac:chgData name="昱齊 林" userId="823c2e86ee6f06bd" providerId="LiveId" clId="{0849F1F4-6F82-4C25-80DA-FCE728159B2F}" dt="2024-05-09T02:53:58.205" v="238" actId="1036"/>
          <ac:spMkLst>
            <pc:docMk/>
            <pc:sldMk cId="1061360128" sldId="261"/>
            <ac:spMk id="87" creationId="{015D3D90-B959-D82E-4649-7B0717A12F88}"/>
          </ac:spMkLst>
        </pc:spChg>
        <pc:grpChg chg="mod">
          <ac:chgData name="昱齊 林" userId="823c2e86ee6f06bd" providerId="LiveId" clId="{0849F1F4-6F82-4C25-80DA-FCE728159B2F}" dt="2024-05-09T02:53:58.205" v="238" actId="1036"/>
          <ac:grpSpMkLst>
            <pc:docMk/>
            <pc:sldMk cId="1061360128" sldId="261"/>
            <ac:grpSpMk id="17" creationId="{09FF60C0-DED0-4230-4866-159B9D31B855}"/>
          </ac:grpSpMkLst>
        </pc:grpChg>
        <pc:grpChg chg="mod">
          <ac:chgData name="昱齊 林" userId="823c2e86ee6f06bd" providerId="LiveId" clId="{0849F1F4-6F82-4C25-80DA-FCE728159B2F}" dt="2024-05-09T02:53:58.205" v="238" actId="1036"/>
          <ac:grpSpMkLst>
            <pc:docMk/>
            <pc:sldMk cId="1061360128" sldId="261"/>
            <ac:grpSpMk id="18" creationId="{8DE05125-0100-7CE0-B7C9-EB6DA900BED2}"/>
          </ac:grpSpMkLst>
        </pc:grpChg>
        <pc:grpChg chg="mod">
          <ac:chgData name="昱齊 林" userId="823c2e86ee6f06bd" providerId="LiveId" clId="{0849F1F4-6F82-4C25-80DA-FCE728159B2F}" dt="2024-05-09T02:53:58.205" v="238" actId="1036"/>
          <ac:grpSpMkLst>
            <pc:docMk/>
            <pc:sldMk cId="1061360128" sldId="261"/>
            <ac:grpSpMk id="85" creationId="{6F17AC28-CDA9-C13A-4349-DC8DF53D92ED}"/>
          </ac:grpSpMkLst>
        </pc:grpChg>
        <pc:picChg chg="mod">
          <ac:chgData name="昱齊 林" userId="823c2e86ee6f06bd" providerId="LiveId" clId="{0849F1F4-6F82-4C25-80DA-FCE728159B2F}" dt="2024-05-09T02:53:58.205" v="238" actId="1036"/>
          <ac:picMkLst>
            <pc:docMk/>
            <pc:sldMk cId="1061360128" sldId="261"/>
            <ac:picMk id="2" creationId="{8C310C00-0262-2349-32EA-58F767A59DB6}"/>
          </ac:picMkLst>
        </pc:picChg>
        <pc:picChg chg="mod">
          <ac:chgData name="昱齊 林" userId="823c2e86ee6f06bd" providerId="LiveId" clId="{0849F1F4-6F82-4C25-80DA-FCE728159B2F}" dt="2024-05-09T02:53:58.205" v="238" actId="1036"/>
          <ac:picMkLst>
            <pc:docMk/>
            <pc:sldMk cId="1061360128" sldId="261"/>
            <ac:picMk id="35" creationId="{F2B39DCA-EA66-E2EA-D508-D25DE6049885}"/>
          </ac:picMkLst>
        </pc:picChg>
        <pc:picChg chg="mod">
          <ac:chgData name="昱齊 林" userId="823c2e86ee6f06bd" providerId="LiveId" clId="{0849F1F4-6F82-4C25-80DA-FCE728159B2F}" dt="2024-05-09T02:53:58.205" v="238" actId="1036"/>
          <ac:picMkLst>
            <pc:docMk/>
            <pc:sldMk cId="1061360128" sldId="261"/>
            <ac:picMk id="61" creationId="{0B220DDE-7CBF-69D3-6AC0-3A3C431B79DA}"/>
          </ac:picMkLst>
        </pc:picChg>
        <pc:picChg chg="mod">
          <ac:chgData name="昱齊 林" userId="823c2e86ee6f06bd" providerId="LiveId" clId="{0849F1F4-6F82-4C25-80DA-FCE728159B2F}" dt="2024-05-09T02:53:58.205" v="238" actId="1036"/>
          <ac:picMkLst>
            <pc:docMk/>
            <pc:sldMk cId="1061360128" sldId="261"/>
            <ac:picMk id="68" creationId="{DC814122-714E-6D22-FCA9-31AFF43C4A68}"/>
          </ac:picMkLst>
        </pc:pic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8" creationId="{643400F4-54A3-E84C-89A2-D03E578AA731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10" creationId="{0E64E9D5-7919-357D-1A6E-D2FD2E1AFF37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13" creationId="{FC16DF44-0C87-7A83-064E-7C558E857AF1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14" creationId="{FDCC7531-7582-929D-3ADB-4487E8826D99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15" creationId="{C0AB6DC7-CF53-5A7E-504E-CBBFC2CE3420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16" creationId="{E92789A8-EEF9-7ED7-2FAC-14B930CA8981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20" creationId="{D354D9E6-4760-31D1-1275-1205F6F0A3E2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21" creationId="{99513B4A-9B52-CBC5-80E9-686252BE6F2F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27" creationId="{1B330630-B833-DA16-DD6C-1032DE9E9C61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28" creationId="{DD445C3F-E4A8-3F2C-2408-A7B692B49B0E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31" creationId="{88D25829-DF6D-130A-7FF1-C295247EF818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50" creationId="{72A49FF2-C89A-43B7-5611-C3CEFA9DDEE4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54" creationId="{7D7BDA28-9542-2AAD-85DD-962C7CD21BEF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55" creationId="{C3AB1A86-815A-86DB-0778-00144F988164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58" creationId="{FB2A2960-4047-DD55-57C7-CCAA78B41B05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81" creationId="{97919DE2-4B9C-5FAA-6686-AD60705BAE7F}"/>
          </ac:cxnSpMkLst>
        </pc:cxnChg>
        <pc:cxnChg chg="mod">
          <ac:chgData name="昱齊 林" userId="823c2e86ee6f06bd" providerId="LiveId" clId="{0849F1F4-6F82-4C25-80DA-FCE728159B2F}" dt="2024-05-09T02:53:58.205" v="238" actId="1036"/>
          <ac:cxnSpMkLst>
            <pc:docMk/>
            <pc:sldMk cId="1061360128" sldId="261"/>
            <ac:cxnSpMk id="89" creationId="{5A875D91-20D8-4800-184E-1E4AC11C80D8}"/>
          </ac:cxnSpMkLst>
        </pc:cxnChg>
      </pc:sldChg>
      <pc:sldChg chg="modSp mod">
        <pc:chgData name="昱齊 林" userId="823c2e86ee6f06bd" providerId="LiveId" clId="{0849F1F4-6F82-4C25-80DA-FCE728159B2F}" dt="2024-05-09T02:54:24.095" v="244" actId="113"/>
        <pc:sldMkLst>
          <pc:docMk/>
          <pc:sldMk cId="1983034033" sldId="262"/>
        </pc:sldMkLst>
        <pc:spChg chg="mod">
          <ac:chgData name="昱齊 林" userId="823c2e86ee6f06bd" providerId="LiveId" clId="{0849F1F4-6F82-4C25-80DA-FCE728159B2F}" dt="2024-05-09T02:54:24.095" v="244" actId="113"/>
          <ac:spMkLst>
            <pc:docMk/>
            <pc:sldMk cId="1983034033" sldId="262"/>
            <ac:spMk id="13" creationId="{9FA3F7EF-5C17-5D53-4B19-05C16026F52E}"/>
          </ac:spMkLst>
        </pc:spChg>
      </pc:sldChg>
      <pc:sldChg chg="addSp delSp modSp mod">
        <pc:chgData name="昱齊 林" userId="823c2e86ee6f06bd" providerId="LiveId" clId="{0849F1F4-6F82-4C25-80DA-FCE728159B2F}" dt="2024-05-09T02:54:27.433" v="245" actId="113"/>
        <pc:sldMkLst>
          <pc:docMk/>
          <pc:sldMk cId="433761819" sldId="263"/>
        </pc:sldMkLst>
        <pc:spChg chg="add del mod ord">
          <ac:chgData name="昱齊 林" userId="823c2e86ee6f06bd" providerId="LiveId" clId="{0849F1F4-6F82-4C25-80DA-FCE728159B2F}" dt="2024-05-09T02:41:22.589" v="59" actId="478"/>
          <ac:spMkLst>
            <pc:docMk/>
            <pc:sldMk cId="433761819" sldId="263"/>
            <ac:spMk id="2" creationId="{8041F038-8B98-3B84-76DE-62DF333DC870}"/>
          </ac:spMkLst>
        </pc:spChg>
        <pc:spChg chg="mod">
          <ac:chgData name="昱齊 林" userId="823c2e86ee6f06bd" providerId="LiveId" clId="{0849F1F4-6F82-4C25-80DA-FCE728159B2F}" dt="2024-05-09T02:54:27.433" v="245" actId="113"/>
          <ac:spMkLst>
            <pc:docMk/>
            <pc:sldMk cId="433761819" sldId="263"/>
            <ac:spMk id="6" creationId="{E0629D36-2763-48D0-4F64-632D688D0C3D}"/>
          </ac:spMkLst>
        </pc:spChg>
        <pc:spChg chg="mod">
          <ac:chgData name="昱齊 林" userId="823c2e86ee6f06bd" providerId="LiveId" clId="{0849F1F4-6F82-4C25-80DA-FCE728159B2F}" dt="2024-05-09T02:39:01.998" v="38" actId="2711"/>
          <ac:spMkLst>
            <pc:docMk/>
            <pc:sldMk cId="433761819" sldId="263"/>
            <ac:spMk id="14" creationId="{1C203893-3BFC-39DD-FDE0-E1A6A1133D67}"/>
          </ac:spMkLst>
        </pc:spChg>
        <pc:spChg chg="mod">
          <ac:chgData name="昱齊 林" userId="823c2e86ee6f06bd" providerId="LiveId" clId="{0849F1F4-6F82-4C25-80DA-FCE728159B2F}" dt="2024-05-09T02:39:01.998" v="38" actId="2711"/>
          <ac:spMkLst>
            <pc:docMk/>
            <pc:sldMk cId="433761819" sldId="263"/>
            <ac:spMk id="15" creationId="{54A93E3A-AA43-2C5F-46D1-8901A3C78DA3}"/>
          </ac:spMkLst>
        </pc:spChg>
      </pc:sldChg>
      <pc:sldChg chg="modSp mod">
        <pc:chgData name="昱齊 林" userId="823c2e86ee6f06bd" providerId="LiveId" clId="{0849F1F4-6F82-4C25-80DA-FCE728159B2F}" dt="2024-05-09T07:06:47.324" v="852" actId="20577"/>
        <pc:sldMkLst>
          <pc:docMk/>
          <pc:sldMk cId="1846878812" sldId="265"/>
        </pc:sldMkLst>
        <pc:spChg chg="mod">
          <ac:chgData name="昱齊 林" userId="823c2e86ee6f06bd" providerId="LiveId" clId="{0849F1F4-6F82-4C25-80DA-FCE728159B2F}" dt="2024-05-09T02:39:25.098" v="39" actId="2711"/>
          <ac:spMkLst>
            <pc:docMk/>
            <pc:sldMk cId="1846878812" sldId="265"/>
            <ac:spMk id="18" creationId="{EC09FB89-A1A3-CDBA-6D4A-236940489240}"/>
          </ac:spMkLst>
        </pc:spChg>
        <pc:spChg chg="mod">
          <ac:chgData name="昱齊 林" userId="823c2e86ee6f06bd" providerId="LiveId" clId="{0849F1F4-6F82-4C25-80DA-FCE728159B2F}" dt="2024-05-09T02:39:25.098" v="39" actId="2711"/>
          <ac:spMkLst>
            <pc:docMk/>
            <pc:sldMk cId="1846878812" sldId="265"/>
            <ac:spMk id="19" creationId="{A6A3C254-757F-C03B-4976-BB58593948F1}"/>
          </ac:spMkLst>
        </pc:spChg>
        <pc:spChg chg="mod">
          <ac:chgData name="昱齊 林" userId="823c2e86ee6f06bd" providerId="LiveId" clId="{0849F1F4-6F82-4C25-80DA-FCE728159B2F}" dt="2024-05-09T02:39:25.098" v="39" actId="2711"/>
          <ac:spMkLst>
            <pc:docMk/>
            <pc:sldMk cId="1846878812" sldId="265"/>
            <ac:spMk id="20" creationId="{6417CA8F-A64F-15FE-2026-08008FD9AD3B}"/>
          </ac:spMkLst>
        </pc:spChg>
        <pc:spChg chg="mod">
          <ac:chgData name="昱齊 林" userId="823c2e86ee6f06bd" providerId="LiveId" clId="{0849F1F4-6F82-4C25-80DA-FCE728159B2F}" dt="2024-05-09T02:39:25.098" v="39" actId="2711"/>
          <ac:spMkLst>
            <pc:docMk/>
            <pc:sldMk cId="1846878812" sldId="265"/>
            <ac:spMk id="21" creationId="{0102E34A-6F53-413B-B95C-E8EDC4E4B058}"/>
          </ac:spMkLst>
        </pc:spChg>
        <pc:spChg chg="mod">
          <ac:chgData name="昱齊 林" userId="823c2e86ee6f06bd" providerId="LiveId" clId="{0849F1F4-6F82-4C25-80DA-FCE728159B2F}" dt="2024-05-09T02:39:25.098" v="39" actId="2711"/>
          <ac:spMkLst>
            <pc:docMk/>
            <pc:sldMk cId="1846878812" sldId="265"/>
            <ac:spMk id="29" creationId="{BEE64035-BA9A-DA5E-01B2-4099F06557CE}"/>
          </ac:spMkLst>
        </pc:spChg>
        <pc:spChg chg="mod">
          <ac:chgData name="昱齊 林" userId="823c2e86ee6f06bd" providerId="LiveId" clId="{0849F1F4-6F82-4C25-80DA-FCE728159B2F}" dt="2024-05-09T02:39:25.098" v="39" actId="2711"/>
          <ac:spMkLst>
            <pc:docMk/>
            <pc:sldMk cId="1846878812" sldId="265"/>
            <ac:spMk id="30" creationId="{BFAEAE1B-7F41-A05F-CC84-AD28ACD9D0C9}"/>
          </ac:spMkLst>
        </pc:spChg>
        <pc:spChg chg="mod">
          <ac:chgData name="昱齊 林" userId="823c2e86ee6f06bd" providerId="LiveId" clId="{0849F1F4-6F82-4C25-80DA-FCE728159B2F}" dt="2024-05-09T07:05:57.183" v="845" actId="20577"/>
          <ac:spMkLst>
            <pc:docMk/>
            <pc:sldMk cId="1846878812" sldId="265"/>
            <ac:spMk id="31" creationId="{EB0A624E-7D4F-054B-FDF3-7D41902BF8C2}"/>
          </ac:spMkLst>
        </pc:spChg>
        <pc:spChg chg="mod">
          <ac:chgData name="昱齊 林" userId="823c2e86ee6f06bd" providerId="LiveId" clId="{0849F1F4-6F82-4C25-80DA-FCE728159B2F}" dt="2024-05-09T07:06:47.324" v="852" actId="20577"/>
          <ac:spMkLst>
            <pc:docMk/>
            <pc:sldMk cId="1846878812" sldId="265"/>
            <ac:spMk id="41" creationId="{1870EE13-5718-AE02-F56A-485AF299B6CC}"/>
          </ac:spMkLst>
        </pc:spChg>
      </pc:sldChg>
      <pc:sldChg chg="addSp delSp modSp add mod">
        <pc:chgData name="昱齊 林" userId="823c2e86ee6f06bd" providerId="LiveId" clId="{0849F1F4-6F82-4C25-80DA-FCE728159B2F}" dt="2024-05-09T04:07:18.070" v="807" actId="1037"/>
        <pc:sldMkLst>
          <pc:docMk/>
          <pc:sldMk cId="3234784298" sldId="266"/>
        </pc:sldMkLst>
        <pc:spChg chg="mod">
          <ac:chgData name="昱齊 林" userId="823c2e86ee6f06bd" providerId="LiveId" clId="{0849F1F4-6F82-4C25-80DA-FCE728159B2F}" dt="2024-05-09T02:54:10.268" v="240" actId="113"/>
          <ac:spMkLst>
            <pc:docMk/>
            <pc:sldMk cId="3234784298" sldId="266"/>
            <ac:spMk id="3" creationId="{9069D329-F3C3-4048-7FBD-AB72637D93AD}"/>
          </ac:spMkLst>
        </pc:spChg>
        <pc:spChg chg="add mod topLvl">
          <ac:chgData name="昱齊 林" userId="823c2e86ee6f06bd" providerId="LiveId" clId="{0849F1F4-6F82-4C25-80DA-FCE728159B2F}" dt="2024-05-09T03:59:59.410" v="655" actId="164"/>
          <ac:spMkLst>
            <pc:docMk/>
            <pc:sldMk cId="3234784298" sldId="266"/>
            <ac:spMk id="13" creationId="{97D328E9-2F54-3E07-B1F3-668CE2E30CC5}"/>
          </ac:spMkLst>
        </pc:spChg>
        <pc:spChg chg="add mod topLvl">
          <ac:chgData name="昱齊 林" userId="823c2e86ee6f06bd" providerId="LiveId" clId="{0849F1F4-6F82-4C25-80DA-FCE728159B2F}" dt="2024-05-09T03:59:59.410" v="655" actId="164"/>
          <ac:spMkLst>
            <pc:docMk/>
            <pc:sldMk cId="3234784298" sldId="266"/>
            <ac:spMk id="14" creationId="{DB89C9CF-8CFB-2AD4-0865-860CEEFBA58E}"/>
          </ac:spMkLst>
        </pc:spChg>
        <pc:spChg chg="add mod topLvl">
          <ac:chgData name="昱齊 林" userId="823c2e86ee6f06bd" providerId="LiveId" clId="{0849F1F4-6F82-4C25-80DA-FCE728159B2F}" dt="2024-05-09T04:01:21.501" v="670" actId="164"/>
          <ac:spMkLst>
            <pc:docMk/>
            <pc:sldMk cId="3234784298" sldId="266"/>
            <ac:spMk id="15" creationId="{EBDF9712-D3A3-07A1-CC07-2B10E0472102}"/>
          </ac:spMkLst>
        </pc:spChg>
        <pc:spChg chg="add mod topLvl">
          <ac:chgData name="昱齊 林" userId="823c2e86ee6f06bd" providerId="LiveId" clId="{0849F1F4-6F82-4C25-80DA-FCE728159B2F}" dt="2024-05-09T03:59:59.410" v="655" actId="164"/>
          <ac:spMkLst>
            <pc:docMk/>
            <pc:sldMk cId="3234784298" sldId="266"/>
            <ac:spMk id="16" creationId="{8221F7F5-7395-95AB-2958-F770BCD3B07A}"/>
          </ac:spMkLst>
        </pc:spChg>
        <pc:spChg chg="add mod topLvl">
          <ac:chgData name="昱齊 林" userId="823c2e86ee6f06bd" providerId="LiveId" clId="{0849F1F4-6F82-4C25-80DA-FCE728159B2F}" dt="2024-05-09T04:01:48.084" v="673" actId="164"/>
          <ac:spMkLst>
            <pc:docMk/>
            <pc:sldMk cId="3234784298" sldId="266"/>
            <ac:spMk id="17" creationId="{D291B8C5-315F-4A6F-3898-3876CE1B7C56}"/>
          </ac:spMkLst>
        </pc:spChg>
        <pc:spChg chg="add mod topLvl">
          <ac:chgData name="昱齊 林" userId="823c2e86ee6f06bd" providerId="LiveId" clId="{0849F1F4-6F82-4C25-80DA-FCE728159B2F}" dt="2024-05-09T04:01:21.501" v="670" actId="164"/>
          <ac:spMkLst>
            <pc:docMk/>
            <pc:sldMk cId="3234784298" sldId="266"/>
            <ac:spMk id="18" creationId="{ACA20F5E-1BC5-979B-CBC6-42AB3B1A6EC2}"/>
          </ac:spMkLst>
        </pc:spChg>
        <pc:spChg chg="add mod topLvl">
          <ac:chgData name="昱齊 林" userId="823c2e86ee6f06bd" providerId="LiveId" clId="{0849F1F4-6F82-4C25-80DA-FCE728159B2F}" dt="2024-05-09T04:01:58.042" v="675" actId="1076"/>
          <ac:spMkLst>
            <pc:docMk/>
            <pc:sldMk cId="3234784298" sldId="266"/>
            <ac:spMk id="19" creationId="{08EBA674-AB3A-4BBD-19FB-35108DBC3449}"/>
          </ac:spMkLst>
        </pc:spChg>
        <pc:spChg chg="add mod topLvl">
          <ac:chgData name="昱齊 林" userId="823c2e86ee6f06bd" providerId="LiveId" clId="{0849F1F4-6F82-4C25-80DA-FCE728159B2F}" dt="2024-05-09T04:01:21.501" v="670" actId="164"/>
          <ac:spMkLst>
            <pc:docMk/>
            <pc:sldMk cId="3234784298" sldId="266"/>
            <ac:spMk id="20" creationId="{91C74D51-1DB2-3057-A4DD-479E931DF607}"/>
          </ac:spMkLst>
        </pc:spChg>
        <pc:spChg chg="add mod topLvl">
          <ac:chgData name="昱齊 林" userId="823c2e86ee6f06bd" providerId="LiveId" clId="{0849F1F4-6F82-4C25-80DA-FCE728159B2F}" dt="2024-05-09T04:01:48.084" v="673" actId="164"/>
          <ac:spMkLst>
            <pc:docMk/>
            <pc:sldMk cId="3234784298" sldId="266"/>
            <ac:spMk id="21" creationId="{A4FC1C9E-D4BD-DD89-E7ED-58A0902652B4}"/>
          </ac:spMkLst>
        </pc:spChg>
        <pc:spChg chg="add mod topLvl">
          <ac:chgData name="昱齊 林" userId="823c2e86ee6f06bd" providerId="LiveId" clId="{0849F1F4-6F82-4C25-80DA-FCE728159B2F}" dt="2024-05-09T04:01:48.084" v="673" actId="164"/>
          <ac:spMkLst>
            <pc:docMk/>
            <pc:sldMk cId="3234784298" sldId="266"/>
            <ac:spMk id="22" creationId="{6B99EE15-D4C4-9B48-2F43-08945EACD765}"/>
          </ac:spMkLst>
        </pc:spChg>
        <pc:spChg chg="add mod">
          <ac:chgData name="昱齊 林" userId="823c2e86ee6f06bd" providerId="LiveId" clId="{0849F1F4-6F82-4C25-80DA-FCE728159B2F}" dt="2024-05-09T04:02:08.532" v="677" actId="1076"/>
          <ac:spMkLst>
            <pc:docMk/>
            <pc:sldMk cId="3234784298" sldId="266"/>
            <ac:spMk id="1050" creationId="{7246D8B7-D722-584D-3FB1-BEFE1D1C5799}"/>
          </ac:spMkLst>
        </pc:spChg>
        <pc:spChg chg="add mod">
          <ac:chgData name="昱齊 林" userId="823c2e86ee6f06bd" providerId="LiveId" clId="{0849F1F4-6F82-4C25-80DA-FCE728159B2F}" dt="2024-05-09T04:06:15.969" v="766" actId="1038"/>
          <ac:spMkLst>
            <pc:docMk/>
            <pc:sldMk cId="3234784298" sldId="266"/>
            <ac:spMk id="1055" creationId="{023BF1E7-3449-B33E-172D-15FE2D10DAA0}"/>
          </ac:spMkLst>
        </pc:spChg>
        <pc:spChg chg="add mod">
          <ac:chgData name="昱齊 林" userId="823c2e86ee6f06bd" providerId="LiveId" clId="{0849F1F4-6F82-4C25-80DA-FCE728159B2F}" dt="2024-05-09T03:56:23.383" v="603"/>
          <ac:spMkLst>
            <pc:docMk/>
            <pc:sldMk cId="3234784298" sldId="266"/>
            <ac:spMk id="1056" creationId="{36A7E6FF-2D9B-8A4A-4FCC-BCB8DD53C25A}"/>
          </ac:spMkLst>
        </pc:spChg>
        <pc:spChg chg="add mod">
          <ac:chgData name="昱齊 林" userId="823c2e86ee6f06bd" providerId="LiveId" clId="{0849F1F4-6F82-4C25-80DA-FCE728159B2F}" dt="2024-05-09T04:06:29.775" v="775" actId="1035"/>
          <ac:spMkLst>
            <pc:docMk/>
            <pc:sldMk cId="3234784298" sldId="266"/>
            <ac:spMk id="1126" creationId="{5E904520-DA67-0835-1CD8-287E6217B545}"/>
          </ac:spMkLst>
        </pc:spChg>
        <pc:spChg chg="add mod">
          <ac:chgData name="昱齊 林" userId="823c2e86ee6f06bd" providerId="LiveId" clId="{0849F1F4-6F82-4C25-80DA-FCE728159B2F}" dt="2024-05-09T04:06:15.969" v="766" actId="1038"/>
          <ac:spMkLst>
            <pc:docMk/>
            <pc:sldMk cId="3234784298" sldId="266"/>
            <ac:spMk id="1127" creationId="{99ED0884-5125-9F5F-D79D-E98848B18FBC}"/>
          </ac:spMkLst>
        </pc:spChg>
        <pc:spChg chg="add mod">
          <ac:chgData name="昱齊 林" userId="823c2e86ee6f06bd" providerId="LiveId" clId="{0849F1F4-6F82-4C25-80DA-FCE728159B2F}" dt="2024-05-09T04:07:14.097" v="802" actId="1038"/>
          <ac:spMkLst>
            <pc:docMk/>
            <pc:sldMk cId="3234784298" sldId="266"/>
            <ac:spMk id="1128" creationId="{8571D1AF-E99F-F200-4B89-99F57FAF3E2D}"/>
          </ac:spMkLst>
        </pc:spChg>
        <pc:spChg chg="add del mod">
          <ac:chgData name="昱齊 林" userId="823c2e86ee6f06bd" providerId="LiveId" clId="{0849F1F4-6F82-4C25-80DA-FCE728159B2F}" dt="2024-05-09T04:05:14.093" v="748" actId="478"/>
          <ac:spMkLst>
            <pc:docMk/>
            <pc:sldMk cId="3234784298" sldId="266"/>
            <ac:spMk id="1129" creationId="{837AF70C-0FBA-A07B-4811-2F3157B169DF}"/>
          </ac:spMkLst>
        </pc:spChg>
        <pc:spChg chg="add mod">
          <ac:chgData name="昱齊 林" userId="823c2e86ee6f06bd" providerId="LiveId" clId="{0849F1F4-6F82-4C25-80DA-FCE728159B2F}" dt="2024-05-09T04:07:18.070" v="807" actId="1037"/>
          <ac:spMkLst>
            <pc:docMk/>
            <pc:sldMk cId="3234784298" sldId="266"/>
            <ac:spMk id="1130" creationId="{1957209E-815A-4381-AE87-C12BBCC3BAB8}"/>
          </ac:spMkLst>
        </pc:spChg>
        <pc:spChg chg="add mod">
          <ac:chgData name="昱齊 林" userId="823c2e86ee6f06bd" providerId="LiveId" clId="{0849F1F4-6F82-4C25-80DA-FCE728159B2F}" dt="2024-05-09T04:06:29.775" v="775" actId="1035"/>
          <ac:spMkLst>
            <pc:docMk/>
            <pc:sldMk cId="3234784298" sldId="266"/>
            <ac:spMk id="1131" creationId="{35168CFC-3130-2953-1F2A-312D81332FF6}"/>
          </ac:spMkLst>
        </pc:spChg>
        <pc:spChg chg="add mod">
          <ac:chgData name="昱齊 林" userId="823c2e86ee6f06bd" providerId="LiveId" clId="{0849F1F4-6F82-4C25-80DA-FCE728159B2F}" dt="2024-05-09T04:06:58.951" v="791" actId="1035"/>
          <ac:spMkLst>
            <pc:docMk/>
            <pc:sldMk cId="3234784298" sldId="266"/>
            <ac:spMk id="1132" creationId="{FB56ACAD-58BF-D6FE-2F21-A6D55BAAD16B}"/>
          </ac:spMkLst>
        </pc:spChg>
        <pc:spChg chg="add mod">
          <ac:chgData name="昱齊 林" userId="823c2e86ee6f06bd" providerId="LiveId" clId="{0849F1F4-6F82-4C25-80DA-FCE728159B2F}" dt="2024-05-09T04:07:06.475" v="793" actId="1037"/>
          <ac:spMkLst>
            <pc:docMk/>
            <pc:sldMk cId="3234784298" sldId="266"/>
            <ac:spMk id="1133" creationId="{9F6D987E-D8C4-91EB-05D9-01BEFF509B47}"/>
          </ac:spMkLst>
        </pc:spChg>
        <pc:spChg chg="add mod">
          <ac:chgData name="昱齊 林" userId="823c2e86ee6f06bd" providerId="LiveId" clId="{0849F1F4-6F82-4C25-80DA-FCE728159B2F}" dt="2024-05-09T04:06:48.951" v="778" actId="1037"/>
          <ac:spMkLst>
            <pc:docMk/>
            <pc:sldMk cId="3234784298" sldId="266"/>
            <ac:spMk id="1134" creationId="{D417741D-80FC-544B-D9A5-78D55D48CF78}"/>
          </ac:spMkLst>
        </pc:spChg>
        <pc:grpChg chg="add del mod">
          <ac:chgData name="昱齊 林" userId="823c2e86ee6f06bd" providerId="LiveId" clId="{0849F1F4-6F82-4C25-80DA-FCE728159B2F}" dt="2024-05-09T03:57:59.048" v="618" actId="165"/>
          <ac:grpSpMkLst>
            <pc:docMk/>
            <pc:sldMk cId="3234784298" sldId="266"/>
            <ac:grpSpMk id="23" creationId="{D7A3633F-EA1F-7446-6799-34BC67A93E31}"/>
          </ac:grpSpMkLst>
        </pc:grpChg>
        <pc:grpChg chg="add del mod">
          <ac:chgData name="昱齊 林" userId="823c2e86ee6f06bd" providerId="LiveId" clId="{0849F1F4-6F82-4C25-80DA-FCE728159B2F}" dt="2024-05-09T03:58:03.351" v="619" actId="165"/>
          <ac:grpSpMkLst>
            <pc:docMk/>
            <pc:sldMk cId="3234784298" sldId="266"/>
            <ac:grpSpMk id="24" creationId="{491B1586-7EAD-3E21-2450-8DD9340DFFCB}"/>
          </ac:grpSpMkLst>
        </pc:grpChg>
        <pc:grpChg chg="add del mod">
          <ac:chgData name="昱齊 林" userId="823c2e86ee6f06bd" providerId="LiveId" clId="{0849F1F4-6F82-4C25-80DA-FCE728159B2F}" dt="2024-05-09T03:51:55.023" v="458" actId="165"/>
          <ac:grpSpMkLst>
            <pc:docMk/>
            <pc:sldMk cId="3234784298" sldId="266"/>
            <ac:grpSpMk id="1035" creationId="{84A9D7E3-4C18-9797-C29E-683C80F39BAC}"/>
          </ac:grpSpMkLst>
        </pc:grpChg>
        <pc:grpChg chg="add del mod">
          <ac:chgData name="昱齊 林" userId="823c2e86ee6f06bd" providerId="LiveId" clId="{0849F1F4-6F82-4C25-80DA-FCE728159B2F}" dt="2024-05-09T03:58:06.747" v="620" actId="165"/>
          <ac:grpSpMkLst>
            <pc:docMk/>
            <pc:sldMk cId="3234784298" sldId="266"/>
            <ac:grpSpMk id="1049" creationId="{7B9FB852-47E9-9B0F-F0EB-139D0C1BC51B}"/>
          </ac:grpSpMkLst>
        </pc:grpChg>
        <pc:grpChg chg="add mod">
          <ac:chgData name="昱齊 林" userId="823c2e86ee6f06bd" providerId="LiveId" clId="{0849F1F4-6F82-4C25-80DA-FCE728159B2F}" dt="2024-05-09T04:01:54.681" v="674" actId="14100"/>
          <ac:grpSpMkLst>
            <pc:docMk/>
            <pc:sldMk cId="3234784298" sldId="266"/>
            <ac:grpSpMk id="1107" creationId="{1703D733-4595-268A-72D5-C6F0EBCD47FA}"/>
          </ac:grpSpMkLst>
        </pc:grpChg>
        <pc:grpChg chg="add mod">
          <ac:chgData name="昱齊 林" userId="823c2e86ee6f06bd" providerId="LiveId" clId="{0849F1F4-6F82-4C25-80DA-FCE728159B2F}" dt="2024-05-09T04:01:54.681" v="674" actId="14100"/>
          <ac:grpSpMkLst>
            <pc:docMk/>
            <pc:sldMk cId="3234784298" sldId="266"/>
            <ac:grpSpMk id="1122" creationId="{578D2865-4356-DA4D-FADF-5CB8304BAC22}"/>
          </ac:grpSpMkLst>
        </pc:grpChg>
        <pc:grpChg chg="add mod">
          <ac:chgData name="昱齊 林" userId="823c2e86ee6f06bd" providerId="LiveId" clId="{0849F1F4-6F82-4C25-80DA-FCE728159B2F}" dt="2024-05-09T04:01:54.681" v="674" actId="14100"/>
          <ac:grpSpMkLst>
            <pc:docMk/>
            <pc:sldMk cId="3234784298" sldId="266"/>
            <ac:grpSpMk id="1123" creationId="{1CDB16A5-577F-E688-4E50-033847FDFEDA}"/>
          </ac:grpSpMkLst>
        </pc:grpChg>
        <pc:picChg chg="add del mod">
          <ac:chgData name="昱齊 林" userId="823c2e86ee6f06bd" providerId="LiveId" clId="{0849F1F4-6F82-4C25-80DA-FCE728159B2F}" dt="2024-05-09T02:49:48.215" v="159" actId="478"/>
          <ac:picMkLst>
            <pc:docMk/>
            <pc:sldMk cId="3234784298" sldId="266"/>
            <ac:picMk id="2" creationId="{5881F1E1-FB24-A762-04E9-FE02A7AC9EEF}"/>
          </ac:picMkLst>
        </pc:picChg>
        <pc:picChg chg="add del mod">
          <ac:chgData name="昱齊 林" userId="823c2e86ee6f06bd" providerId="LiveId" clId="{0849F1F4-6F82-4C25-80DA-FCE728159B2F}" dt="2024-05-09T02:48:35.164" v="141" actId="478"/>
          <ac:picMkLst>
            <pc:docMk/>
            <pc:sldMk cId="3234784298" sldId="266"/>
            <ac:picMk id="4" creationId="{B26BC5B8-5882-F825-9229-2B27B6CC1D40}"/>
          </ac:picMkLst>
        </pc:picChg>
        <pc:picChg chg="add del mod">
          <ac:chgData name="昱齊 林" userId="823c2e86ee6f06bd" providerId="LiveId" clId="{0849F1F4-6F82-4C25-80DA-FCE728159B2F}" dt="2024-05-09T02:49:41.880" v="157" actId="478"/>
          <ac:picMkLst>
            <pc:docMk/>
            <pc:sldMk cId="3234784298" sldId="266"/>
            <ac:picMk id="5" creationId="{321113E0-2F86-A164-CEA1-D8074DF0D14A}"/>
          </ac:picMkLst>
        </pc:picChg>
        <pc:picChg chg="add del mod">
          <ac:chgData name="昱齊 林" userId="823c2e86ee6f06bd" providerId="LiveId" clId="{0849F1F4-6F82-4C25-80DA-FCE728159B2F}" dt="2024-05-09T02:45:04.926" v="125" actId="478"/>
          <ac:picMkLst>
            <pc:docMk/>
            <pc:sldMk cId="3234784298" sldId="266"/>
            <ac:picMk id="6" creationId="{34F65AA4-2525-86D8-8121-76BEC964219A}"/>
          </ac:picMkLst>
        </pc:picChg>
        <pc:picChg chg="add del mod">
          <ac:chgData name="昱齊 林" userId="823c2e86ee6f06bd" providerId="LiveId" clId="{0849F1F4-6F82-4C25-80DA-FCE728159B2F}" dt="2024-05-09T02:52:06.587" v="219" actId="478"/>
          <ac:picMkLst>
            <pc:docMk/>
            <pc:sldMk cId="3234784298" sldId="266"/>
            <ac:picMk id="7" creationId="{E72C665F-4434-574B-BE74-819C5024BF4F}"/>
          </ac:picMkLst>
        </pc:picChg>
        <pc:picChg chg="add del mod">
          <ac:chgData name="昱齊 林" userId="823c2e86ee6f06bd" providerId="LiveId" clId="{0849F1F4-6F82-4C25-80DA-FCE728159B2F}" dt="2024-05-09T02:52:05.365" v="217" actId="478"/>
          <ac:picMkLst>
            <pc:docMk/>
            <pc:sldMk cId="3234784298" sldId="266"/>
            <ac:picMk id="8" creationId="{08F37F86-AED4-11A2-8DA3-F3B638028210}"/>
          </ac:picMkLst>
        </pc:picChg>
        <pc:picChg chg="add del mod">
          <ac:chgData name="昱齊 林" userId="823c2e86ee6f06bd" providerId="LiveId" clId="{0849F1F4-6F82-4C25-80DA-FCE728159B2F}" dt="2024-05-09T02:52:06.105" v="218" actId="478"/>
          <ac:picMkLst>
            <pc:docMk/>
            <pc:sldMk cId="3234784298" sldId="266"/>
            <ac:picMk id="9" creationId="{D802868E-90C9-71BB-19E0-8F5DA9D2FCD0}"/>
          </ac:picMkLst>
        </pc:picChg>
        <pc:picChg chg="add mod">
          <ac:chgData name="昱齊 林" userId="823c2e86ee6f06bd" providerId="LiveId" clId="{0849F1F4-6F82-4C25-80DA-FCE728159B2F}" dt="2024-05-09T03:54:11.049" v="567" actId="1076"/>
          <ac:picMkLst>
            <pc:docMk/>
            <pc:sldMk cId="3234784298" sldId="266"/>
            <ac:picMk id="10" creationId="{06B69A39-F37A-1FEE-85BB-52EC3DC1EE85}"/>
          </ac:picMkLst>
        </pc:picChg>
        <pc:picChg chg="add del mod">
          <ac:chgData name="昱齊 林" userId="823c2e86ee6f06bd" providerId="LiveId" clId="{0849F1F4-6F82-4C25-80DA-FCE728159B2F}" dt="2024-05-09T02:56:07.587" v="258" actId="478"/>
          <ac:picMkLst>
            <pc:docMk/>
            <pc:sldMk cId="3234784298" sldId="266"/>
            <ac:picMk id="11" creationId="{A6B26D75-EE18-2376-71D9-94BA001BD486}"/>
          </ac:picMkLst>
        </pc:picChg>
        <pc:picChg chg="add del mod">
          <ac:chgData name="昱齊 林" userId="823c2e86ee6f06bd" providerId="LiveId" clId="{0849F1F4-6F82-4C25-80DA-FCE728159B2F}" dt="2024-05-09T04:05:43.081" v="755" actId="478"/>
          <ac:picMkLst>
            <pc:docMk/>
            <pc:sldMk cId="3234784298" sldId="266"/>
            <ac:picMk id="12" creationId="{7C4CD505-8772-C5DC-7569-308ABB813AC3}"/>
          </ac:picMkLst>
        </pc:picChg>
        <pc:picChg chg="del mod">
          <ac:chgData name="昱齊 林" userId="823c2e86ee6f06bd" providerId="LiveId" clId="{0849F1F4-6F82-4C25-80DA-FCE728159B2F}" dt="2024-05-09T04:05:47.451" v="757" actId="478"/>
          <ac:picMkLst>
            <pc:docMk/>
            <pc:sldMk cId="3234784298" sldId="266"/>
            <ac:picMk id="1026" creationId="{06269CD2-AFF7-FF3D-A81C-31E8E9A5E223}"/>
          </ac:picMkLst>
        </pc:picChg>
        <pc:cxnChg chg="add mod">
          <ac:chgData name="昱齊 林" userId="823c2e86ee6f06bd" providerId="LiveId" clId="{0849F1F4-6F82-4C25-80DA-FCE728159B2F}" dt="2024-05-09T04:01:54.681" v="674" actId="14100"/>
          <ac:cxnSpMkLst>
            <pc:docMk/>
            <pc:sldMk cId="3234784298" sldId="266"/>
            <ac:cxnSpMk id="26" creationId="{882EBF75-8EF1-B4D2-E54C-8704C03BCDC4}"/>
          </ac:cxnSpMkLst>
        </pc:cxnChg>
        <pc:cxnChg chg="add mod">
          <ac:chgData name="昱齊 林" userId="823c2e86ee6f06bd" providerId="LiveId" clId="{0849F1F4-6F82-4C25-80DA-FCE728159B2F}" dt="2024-05-09T04:01:54.681" v="674" actId="14100"/>
          <ac:cxnSpMkLst>
            <pc:docMk/>
            <pc:sldMk cId="3234784298" sldId="266"/>
            <ac:cxnSpMk id="28" creationId="{AE0D0C62-8D1E-6BD2-8C60-CC35942BF4AD}"/>
          </ac:cxnSpMkLst>
        </pc:cxnChg>
        <pc:cxnChg chg="add mod">
          <ac:chgData name="昱齊 林" userId="823c2e86ee6f06bd" providerId="LiveId" clId="{0849F1F4-6F82-4C25-80DA-FCE728159B2F}" dt="2024-05-09T04:01:54.681" v="674" actId="14100"/>
          <ac:cxnSpMkLst>
            <pc:docMk/>
            <pc:sldMk cId="3234784298" sldId="266"/>
            <ac:cxnSpMk id="29" creationId="{8240AA85-6828-7E8C-6748-B7CD921BAC19}"/>
          </ac:cxnSpMkLst>
        </pc:cxnChg>
        <pc:cxnChg chg="add del mod">
          <ac:chgData name="昱齊 林" userId="823c2e86ee6f06bd" providerId="LiveId" clId="{0849F1F4-6F82-4C25-80DA-FCE728159B2F}" dt="2024-05-09T03:50:32.468" v="416" actId="478"/>
          <ac:cxnSpMkLst>
            <pc:docMk/>
            <pc:sldMk cId="3234784298" sldId="266"/>
            <ac:cxnSpMk id="30" creationId="{110921E7-64D2-9320-D196-E45AB2F72330}"/>
          </ac:cxnSpMkLst>
        </pc:cxnChg>
        <pc:cxnChg chg="add del mod">
          <ac:chgData name="昱齊 林" userId="823c2e86ee6f06bd" providerId="LiveId" clId="{0849F1F4-6F82-4C25-80DA-FCE728159B2F}" dt="2024-05-09T03:50:33.031" v="417" actId="478"/>
          <ac:cxnSpMkLst>
            <pc:docMk/>
            <pc:sldMk cId="3234784298" sldId="266"/>
            <ac:cxnSpMk id="31" creationId="{95B9AE86-11BE-EFA4-61A4-6D7083BEED93}"/>
          </ac:cxnSpMkLst>
        </pc:cxnChg>
        <pc:cxnChg chg="add del mod">
          <ac:chgData name="昱齊 林" userId="823c2e86ee6f06bd" providerId="LiveId" clId="{0849F1F4-6F82-4C25-80DA-FCE728159B2F}" dt="2024-05-09T03:50:33.898" v="418" actId="478"/>
          <ac:cxnSpMkLst>
            <pc:docMk/>
            <pc:sldMk cId="3234784298" sldId="266"/>
            <ac:cxnSpMk id="1024" creationId="{538B94A9-A7B5-2037-523D-576561DA1F6C}"/>
          </ac:cxnSpMkLst>
        </pc:cxnChg>
        <pc:cxnChg chg="add del mod">
          <ac:chgData name="昱齊 林" userId="823c2e86ee6f06bd" providerId="LiveId" clId="{0849F1F4-6F82-4C25-80DA-FCE728159B2F}" dt="2024-05-09T03:50:34.715" v="419" actId="478"/>
          <ac:cxnSpMkLst>
            <pc:docMk/>
            <pc:sldMk cId="3234784298" sldId="266"/>
            <ac:cxnSpMk id="1025" creationId="{399972C0-C503-A0D5-BF07-B5B984459887}"/>
          </ac:cxnSpMkLst>
        </pc:cxnChg>
        <pc:cxnChg chg="add mod">
          <ac:chgData name="昱齊 林" userId="823c2e86ee6f06bd" providerId="LiveId" clId="{0849F1F4-6F82-4C25-80DA-FCE728159B2F}" dt="2024-05-09T04:01:58.042" v="675" actId="1076"/>
          <ac:cxnSpMkLst>
            <pc:docMk/>
            <pc:sldMk cId="3234784298" sldId="266"/>
            <ac:cxnSpMk id="1027" creationId="{D7208B0A-E9CA-E262-110E-390904B62A48}"/>
          </ac:cxnSpMkLst>
        </pc:cxnChg>
        <pc:cxnChg chg="add mod">
          <ac:chgData name="昱齊 林" userId="823c2e86ee6f06bd" providerId="LiveId" clId="{0849F1F4-6F82-4C25-80DA-FCE728159B2F}" dt="2024-05-09T04:02:43.020" v="693" actId="1076"/>
          <ac:cxnSpMkLst>
            <pc:docMk/>
            <pc:sldMk cId="3234784298" sldId="266"/>
            <ac:cxnSpMk id="1029" creationId="{73397638-F020-851D-2002-57E78E8C4660}"/>
          </ac:cxnSpMkLst>
        </pc:cxnChg>
        <pc:cxnChg chg="add mod">
          <ac:chgData name="昱齊 林" userId="823c2e86ee6f06bd" providerId="LiveId" clId="{0849F1F4-6F82-4C25-80DA-FCE728159B2F}" dt="2024-05-09T04:01:54.681" v="674" actId="14100"/>
          <ac:cxnSpMkLst>
            <pc:docMk/>
            <pc:sldMk cId="3234784298" sldId="266"/>
            <ac:cxnSpMk id="1030" creationId="{3CBEEEEA-B495-792A-9780-B7EE703738A1}"/>
          </ac:cxnSpMkLst>
        </pc:cxnChg>
        <pc:cxnChg chg="add mod topLvl">
          <ac:chgData name="昱齊 林" userId="823c2e86ee6f06bd" providerId="LiveId" clId="{0849F1F4-6F82-4C25-80DA-FCE728159B2F}" dt="2024-05-09T04:01:54.681" v="674" actId="14100"/>
          <ac:cxnSpMkLst>
            <pc:docMk/>
            <pc:sldMk cId="3234784298" sldId="266"/>
            <ac:cxnSpMk id="1032" creationId="{391F6624-B1CD-F83C-B113-63D844E5B78A}"/>
          </ac:cxnSpMkLst>
        </pc:cxnChg>
        <pc:cxnChg chg="add mod topLvl">
          <ac:chgData name="昱齊 林" userId="823c2e86ee6f06bd" providerId="LiveId" clId="{0849F1F4-6F82-4C25-80DA-FCE728159B2F}" dt="2024-05-09T04:01:54.681" v="674" actId="14100"/>
          <ac:cxnSpMkLst>
            <pc:docMk/>
            <pc:sldMk cId="3234784298" sldId="266"/>
            <ac:cxnSpMk id="1033" creationId="{9A48322D-A0D4-EAAD-3C4E-563391C582E2}"/>
          </ac:cxnSpMkLst>
        </pc:cxnChg>
        <pc:cxnChg chg="add mod topLvl">
          <ac:chgData name="昱齊 林" userId="823c2e86ee6f06bd" providerId="LiveId" clId="{0849F1F4-6F82-4C25-80DA-FCE728159B2F}" dt="2024-05-09T04:01:54.681" v="674" actId="14100"/>
          <ac:cxnSpMkLst>
            <pc:docMk/>
            <pc:sldMk cId="3234784298" sldId="266"/>
            <ac:cxnSpMk id="1034" creationId="{E7B502CF-AF2E-6B7D-7216-330C5EEE5D2B}"/>
          </ac:cxnSpMkLst>
        </pc:cxnChg>
        <pc:cxnChg chg="add mod">
          <ac:chgData name="昱齊 林" userId="823c2e86ee6f06bd" providerId="LiveId" clId="{0849F1F4-6F82-4C25-80DA-FCE728159B2F}" dt="2024-05-09T04:02:08.532" v="677" actId="1076"/>
          <ac:cxnSpMkLst>
            <pc:docMk/>
            <pc:sldMk cId="3234784298" sldId="266"/>
            <ac:cxnSpMk id="1052" creationId="{B0AE1ECE-3E75-3977-63DD-7444CB96A8E2}"/>
          </ac:cxnSpMkLst>
        </pc:cxnChg>
      </pc:sldChg>
      <pc:sldChg chg="delSp modSp add mod">
        <pc:chgData name="昱齊 林" userId="823c2e86ee6f06bd" providerId="LiveId" clId="{0849F1F4-6F82-4C25-80DA-FCE728159B2F}" dt="2024-05-09T02:54:47.758" v="247" actId="1076"/>
        <pc:sldMkLst>
          <pc:docMk/>
          <pc:sldMk cId="2769892118" sldId="267"/>
        </pc:sldMkLst>
        <pc:spChg chg="mod">
          <ac:chgData name="昱齊 林" userId="823c2e86ee6f06bd" providerId="LiveId" clId="{0849F1F4-6F82-4C25-80DA-FCE728159B2F}" dt="2024-05-09T02:54:13.209" v="241" actId="113"/>
          <ac:spMkLst>
            <pc:docMk/>
            <pc:sldMk cId="2769892118" sldId="267"/>
            <ac:spMk id="3" creationId="{9069D329-F3C3-4048-7FBD-AB72637D93AD}"/>
          </ac:spMkLst>
        </pc:spChg>
        <pc:picChg chg="mod">
          <ac:chgData name="昱齊 林" userId="823c2e86ee6f06bd" providerId="LiveId" clId="{0849F1F4-6F82-4C25-80DA-FCE728159B2F}" dt="2024-05-09T02:51:49.938" v="194" actId="1076"/>
          <ac:picMkLst>
            <pc:docMk/>
            <pc:sldMk cId="2769892118" sldId="267"/>
            <ac:picMk id="7" creationId="{E72C665F-4434-574B-BE74-819C5024BF4F}"/>
          </ac:picMkLst>
        </pc:picChg>
        <pc:picChg chg="mod ord">
          <ac:chgData name="昱齊 林" userId="823c2e86ee6f06bd" providerId="LiveId" clId="{0849F1F4-6F82-4C25-80DA-FCE728159B2F}" dt="2024-05-09T02:54:47.758" v="247" actId="1076"/>
          <ac:picMkLst>
            <pc:docMk/>
            <pc:sldMk cId="2769892118" sldId="267"/>
            <ac:picMk id="8" creationId="{08F37F86-AED4-11A2-8DA3-F3B638028210}"/>
          </ac:picMkLst>
        </pc:picChg>
        <pc:picChg chg="mod">
          <ac:chgData name="昱齊 林" userId="823c2e86ee6f06bd" providerId="LiveId" clId="{0849F1F4-6F82-4C25-80DA-FCE728159B2F}" dt="2024-05-09T02:51:59.094" v="216" actId="1035"/>
          <ac:picMkLst>
            <pc:docMk/>
            <pc:sldMk cId="2769892118" sldId="267"/>
            <ac:picMk id="9" creationId="{D802868E-90C9-71BB-19E0-8F5DA9D2FCD0}"/>
          </ac:picMkLst>
        </pc:picChg>
        <pc:picChg chg="del mod">
          <ac:chgData name="昱齊 林" userId="823c2e86ee6f06bd" providerId="LiveId" clId="{0849F1F4-6F82-4C25-80DA-FCE728159B2F}" dt="2024-05-09T02:51:10.483" v="185" actId="478"/>
          <ac:picMkLst>
            <pc:docMk/>
            <pc:sldMk cId="2769892118" sldId="267"/>
            <ac:picMk id="10" creationId="{06B69A39-F37A-1FEE-85BB-52EC3DC1EE85}"/>
          </ac:picMkLst>
        </pc:picChg>
        <pc:picChg chg="del">
          <ac:chgData name="昱齊 林" userId="823c2e86ee6f06bd" providerId="LiveId" clId="{0849F1F4-6F82-4C25-80DA-FCE728159B2F}" dt="2024-05-09T02:50:32.108" v="169" actId="478"/>
          <ac:picMkLst>
            <pc:docMk/>
            <pc:sldMk cId="2769892118" sldId="267"/>
            <ac:picMk id="1026" creationId="{06269CD2-AFF7-FF3D-A81C-31E8E9A5E223}"/>
          </ac:picMkLst>
        </pc:picChg>
      </pc:sldChg>
      <pc:sldChg chg="new del">
        <pc:chgData name="昱齊 林" userId="823c2e86ee6f06bd" providerId="LiveId" clId="{0849F1F4-6F82-4C25-80DA-FCE728159B2F}" dt="2024-05-09T07:04:42.253" v="841" actId="680"/>
        <pc:sldMkLst>
          <pc:docMk/>
          <pc:sldMk cId="3613380621" sldId="268"/>
        </pc:sldMkLst>
      </pc:sldChg>
      <pc:sldChg chg="new del">
        <pc:chgData name="昱齊 林" userId="823c2e86ee6f06bd" providerId="LiveId" clId="{0849F1F4-6F82-4C25-80DA-FCE728159B2F}" dt="2024-05-09T07:04:41.793" v="840" actId="680"/>
        <pc:sldMkLst>
          <pc:docMk/>
          <pc:sldMk cId="1223738857" sldId="269"/>
        </pc:sldMkLst>
      </pc:sldChg>
      <pc:sldChg chg="new del">
        <pc:chgData name="昱齊 林" userId="823c2e86ee6f06bd" providerId="LiveId" clId="{0849F1F4-6F82-4C25-80DA-FCE728159B2F}" dt="2024-05-09T07:04:41.544" v="839" actId="680"/>
        <pc:sldMkLst>
          <pc:docMk/>
          <pc:sldMk cId="4251971271" sldId="270"/>
        </pc:sldMkLst>
      </pc:sldChg>
      <pc:sldChg chg="new del">
        <pc:chgData name="昱齊 林" userId="823c2e86ee6f06bd" providerId="LiveId" clId="{0849F1F4-6F82-4C25-80DA-FCE728159B2F}" dt="2024-05-09T07:04:41.315" v="838" actId="680"/>
        <pc:sldMkLst>
          <pc:docMk/>
          <pc:sldMk cId="2347178477" sldId="271"/>
        </pc:sldMkLst>
      </pc:sldChg>
      <pc:sldChg chg="new del">
        <pc:chgData name="昱齊 林" userId="823c2e86ee6f06bd" providerId="LiveId" clId="{0849F1F4-6F82-4C25-80DA-FCE728159B2F}" dt="2024-05-09T07:04:41.078" v="837" actId="680"/>
        <pc:sldMkLst>
          <pc:docMk/>
          <pc:sldMk cId="4020077085" sldId="272"/>
        </pc:sldMkLst>
      </pc:sldChg>
      <pc:sldChg chg="new del">
        <pc:chgData name="昱齊 林" userId="823c2e86ee6f06bd" providerId="LiveId" clId="{0849F1F4-6F82-4C25-80DA-FCE728159B2F}" dt="2024-05-09T07:04:40.884" v="836" actId="680"/>
        <pc:sldMkLst>
          <pc:docMk/>
          <pc:sldMk cId="2708354948" sldId="273"/>
        </pc:sldMkLst>
      </pc:sldChg>
      <pc:sldChg chg="new del">
        <pc:chgData name="昱齊 林" userId="823c2e86ee6f06bd" providerId="LiveId" clId="{0849F1F4-6F82-4C25-80DA-FCE728159B2F}" dt="2024-05-09T07:04:40.637" v="835" actId="680"/>
        <pc:sldMkLst>
          <pc:docMk/>
          <pc:sldMk cId="3205406357" sldId="274"/>
        </pc:sldMkLst>
      </pc:sldChg>
      <pc:sldChg chg="new del">
        <pc:chgData name="昱齊 林" userId="823c2e86ee6f06bd" providerId="LiveId" clId="{0849F1F4-6F82-4C25-80DA-FCE728159B2F}" dt="2024-05-09T07:04:40.321" v="834" actId="680"/>
        <pc:sldMkLst>
          <pc:docMk/>
          <pc:sldMk cId="2828944742" sldId="275"/>
        </pc:sldMkLst>
      </pc:sldChg>
      <pc:sldChg chg="new del">
        <pc:chgData name="昱齊 林" userId="823c2e86ee6f06bd" providerId="LiveId" clId="{0849F1F4-6F82-4C25-80DA-FCE728159B2F}" dt="2024-05-09T07:04:40.054" v="833" actId="680"/>
        <pc:sldMkLst>
          <pc:docMk/>
          <pc:sldMk cId="448654356" sldId="276"/>
        </pc:sldMkLst>
      </pc:sldChg>
      <pc:sldChg chg="new del">
        <pc:chgData name="昱齊 林" userId="823c2e86ee6f06bd" providerId="LiveId" clId="{0849F1F4-6F82-4C25-80DA-FCE728159B2F}" dt="2024-05-09T07:04:39.711" v="832" actId="680"/>
        <pc:sldMkLst>
          <pc:docMk/>
          <pc:sldMk cId="2242668972" sldId="277"/>
        </pc:sldMkLst>
      </pc:sldChg>
      <pc:sldChg chg="new del">
        <pc:chgData name="昱齊 林" userId="823c2e86ee6f06bd" providerId="LiveId" clId="{0849F1F4-6F82-4C25-80DA-FCE728159B2F}" dt="2024-05-09T07:04:39.411" v="831" actId="680"/>
        <pc:sldMkLst>
          <pc:docMk/>
          <pc:sldMk cId="3821468544" sldId="278"/>
        </pc:sldMkLst>
      </pc:sldChg>
      <pc:sldChg chg="new del">
        <pc:chgData name="昱齊 林" userId="823c2e86ee6f06bd" providerId="LiveId" clId="{0849F1F4-6F82-4C25-80DA-FCE728159B2F}" dt="2024-05-09T07:04:39.085" v="830" actId="680"/>
        <pc:sldMkLst>
          <pc:docMk/>
          <pc:sldMk cId="805763712" sldId="279"/>
        </pc:sldMkLst>
      </pc:sldChg>
      <pc:sldChg chg="new del">
        <pc:chgData name="昱齊 林" userId="823c2e86ee6f06bd" providerId="LiveId" clId="{0849F1F4-6F82-4C25-80DA-FCE728159B2F}" dt="2024-05-09T07:04:38.684" v="829" actId="680"/>
        <pc:sldMkLst>
          <pc:docMk/>
          <pc:sldMk cId="779485718" sldId="280"/>
        </pc:sldMkLst>
      </pc:sldChg>
      <pc:sldChg chg="new del">
        <pc:chgData name="昱齊 林" userId="823c2e86ee6f06bd" providerId="LiveId" clId="{0849F1F4-6F82-4C25-80DA-FCE728159B2F}" dt="2024-05-09T07:04:38.350" v="828" actId="680"/>
        <pc:sldMkLst>
          <pc:docMk/>
          <pc:sldMk cId="2199621018" sldId="281"/>
        </pc:sldMkLst>
      </pc:sldChg>
      <pc:sldChg chg="new del">
        <pc:chgData name="昱齊 林" userId="823c2e86ee6f06bd" providerId="LiveId" clId="{0849F1F4-6F82-4C25-80DA-FCE728159B2F}" dt="2024-05-09T07:04:37.876" v="827" actId="680"/>
        <pc:sldMkLst>
          <pc:docMk/>
          <pc:sldMk cId="1678040546" sldId="282"/>
        </pc:sldMkLst>
      </pc:sldChg>
      <pc:sldChg chg="new del">
        <pc:chgData name="昱齊 林" userId="823c2e86ee6f06bd" providerId="LiveId" clId="{0849F1F4-6F82-4C25-80DA-FCE728159B2F}" dt="2024-05-09T07:04:37.392" v="826" actId="680"/>
        <pc:sldMkLst>
          <pc:docMk/>
          <pc:sldMk cId="2796909124" sldId="283"/>
        </pc:sldMkLst>
      </pc:sldChg>
      <pc:sldChg chg="new del">
        <pc:chgData name="昱齊 林" userId="823c2e86ee6f06bd" providerId="LiveId" clId="{0849F1F4-6F82-4C25-80DA-FCE728159B2F}" dt="2024-05-09T07:04:36.684" v="825" actId="680"/>
        <pc:sldMkLst>
          <pc:docMk/>
          <pc:sldMk cId="1999992455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FD501-520E-4C58-8229-AA9E4D526B1D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071CA-05C0-4235-B636-2CD0F5946F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74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使用了 </a:t>
            </a:r>
            <a:r>
              <a:rPr lang="en-US" altLang="zh-TW" b="1" dirty="0"/>
              <a:t>Decoupled-Head</a:t>
            </a:r>
            <a:r>
              <a:rPr lang="zh-TW" altLang="en-US" dirty="0"/>
              <a:t>：</a:t>
            </a:r>
            <a:r>
              <a:rPr lang="en-US" altLang="zh-TW" dirty="0"/>
              <a:t>Decoupled-Head </a:t>
            </a:r>
            <a:r>
              <a:rPr lang="zh-TW" altLang="en-US" dirty="0"/>
              <a:t>指的是將分類頭和回歸頭分開設計。在傳統的 </a:t>
            </a:r>
            <a:r>
              <a:rPr lang="en-US" altLang="zh-TW" dirty="0"/>
              <a:t>YOLO </a:t>
            </a:r>
            <a:r>
              <a:rPr lang="zh-TW" altLang="en-US" dirty="0"/>
              <a:t>模型中，分類頭和回歸頭共用一個特徵圖。而在 </a:t>
            </a:r>
            <a:r>
              <a:rPr lang="en-US" altLang="zh-TW" dirty="0"/>
              <a:t>YOLOv8 </a:t>
            </a:r>
            <a:r>
              <a:rPr lang="zh-TW" altLang="en-US" dirty="0"/>
              <a:t>中，分類頭和回歸頭分別使用不同的特徵圖。這可以提高模型的性能和效率。</a:t>
            </a:r>
          </a:p>
          <a:p>
            <a:r>
              <a:rPr lang="zh-TW" altLang="en-US" b="1" dirty="0"/>
              <a:t>回歸頭的通道數變成了 </a:t>
            </a:r>
            <a:r>
              <a:rPr lang="en-US" altLang="zh-TW" b="1" dirty="0"/>
              <a:t>4*</a:t>
            </a:r>
            <a:r>
              <a:rPr lang="en-US" altLang="zh-TW" b="1" dirty="0" err="1"/>
              <a:t>reg_max</a:t>
            </a:r>
            <a:r>
              <a:rPr lang="en-US" altLang="zh-TW" b="1" dirty="0"/>
              <a:t> </a:t>
            </a:r>
            <a:r>
              <a:rPr lang="zh-TW" altLang="en-US" b="1" dirty="0"/>
              <a:t>的形式</a:t>
            </a:r>
            <a:r>
              <a:rPr lang="zh-TW" altLang="en-US" dirty="0"/>
              <a:t>：</a:t>
            </a:r>
            <a:r>
              <a:rPr lang="en-US" altLang="zh-TW" dirty="0" err="1"/>
              <a:t>reg_max</a:t>
            </a:r>
            <a:r>
              <a:rPr lang="en-US" altLang="zh-TW" dirty="0"/>
              <a:t> </a:t>
            </a:r>
            <a:r>
              <a:rPr lang="zh-TW" altLang="en-US" dirty="0"/>
              <a:t>是 </a:t>
            </a:r>
            <a:r>
              <a:rPr lang="en-US" altLang="zh-TW" dirty="0"/>
              <a:t>YOLOv8 </a:t>
            </a:r>
            <a:r>
              <a:rPr lang="zh-TW" altLang="en-US" dirty="0"/>
              <a:t>中的一個超參數，代表了目標的最大寬高。在傳統的 </a:t>
            </a:r>
            <a:r>
              <a:rPr lang="en-US" altLang="zh-TW" dirty="0"/>
              <a:t>YOLO </a:t>
            </a:r>
            <a:r>
              <a:rPr lang="zh-TW" altLang="en-US" dirty="0"/>
              <a:t>模型中，回歸頭的通道數通常是 </a:t>
            </a:r>
            <a:r>
              <a:rPr lang="en-US" altLang="zh-TW" dirty="0"/>
              <a:t>4</a:t>
            </a:r>
            <a:r>
              <a:rPr lang="zh-TW" altLang="en-US" dirty="0"/>
              <a:t>。而在 </a:t>
            </a:r>
            <a:r>
              <a:rPr lang="en-US" altLang="zh-TW" dirty="0"/>
              <a:t>YOLOv8 </a:t>
            </a:r>
            <a:r>
              <a:rPr lang="zh-TW" altLang="en-US" dirty="0"/>
              <a:t>中，回歸頭的通道數變成了 </a:t>
            </a:r>
            <a:r>
              <a:rPr lang="en-US" altLang="zh-TW" dirty="0"/>
              <a:t>4*</a:t>
            </a:r>
            <a:r>
              <a:rPr lang="en-US" altLang="zh-TW" dirty="0" err="1"/>
              <a:t>reg_max</a:t>
            </a:r>
            <a:r>
              <a:rPr lang="zh-TW" altLang="en-US" dirty="0"/>
              <a:t>。這可以提高模型對大尺寸目標的檢測精度。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71CA-05C0-4235-B636-2CD0F5946F5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43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Anchor-Based </a:t>
            </a:r>
            <a:r>
              <a:rPr lang="zh-TW" altLang="en-US" b="1" dirty="0"/>
              <a:t>方法</a:t>
            </a:r>
            <a:endParaRPr lang="zh-TW" altLang="en-US" dirty="0"/>
          </a:p>
          <a:p>
            <a:r>
              <a:rPr lang="en-US" altLang="zh-TW" dirty="0"/>
              <a:t>Anchor-Based </a:t>
            </a:r>
            <a:r>
              <a:rPr lang="zh-TW" altLang="en-US" dirty="0"/>
              <a:t>方法會先在輸入圖像上預定義一系列的候選框（</a:t>
            </a:r>
            <a:r>
              <a:rPr lang="en-US" altLang="zh-TW" dirty="0"/>
              <a:t>Anchor</a:t>
            </a:r>
            <a:r>
              <a:rPr lang="zh-TW" altLang="en-US" dirty="0"/>
              <a:t>），這些候選框通常具有不同的尺寸和寬高比。然後，模型會針對每個候選框預測其與目標物體的偏移量（</a:t>
            </a:r>
            <a:r>
              <a:rPr lang="en-US" altLang="zh-TW" dirty="0"/>
              <a:t>Offset</a:t>
            </a:r>
            <a:r>
              <a:rPr lang="zh-TW" altLang="en-US" dirty="0"/>
              <a:t>），包括位置和尺寸的偏移量。最後，模型會根據偏移量來調整候選框的位置和尺寸，以使其更好地覆蓋目標物體。</a:t>
            </a:r>
          </a:p>
          <a:p>
            <a:r>
              <a:rPr lang="en-US" altLang="zh-TW" dirty="0"/>
              <a:t>Anchor-Based </a:t>
            </a:r>
            <a:r>
              <a:rPr lang="zh-TW" altLang="en-US" dirty="0"/>
              <a:t>方法的優點是能夠準確地定位目標物體，尤其是對於形狀規則的目標物體。然而，其缺點是需要預定義大量的候選框，這可能會導致計算量過大。此外，</a:t>
            </a:r>
            <a:r>
              <a:rPr lang="en-US" altLang="zh-TW" dirty="0"/>
              <a:t>Anchor-Based </a:t>
            </a:r>
            <a:r>
              <a:rPr lang="zh-TW" altLang="en-US" dirty="0"/>
              <a:t>方法在處理尺度變化較大的目標物體時也存在一定的困難。</a:t>
            </a:r>
          </a:p>
          <a:p>
            <a:r>
              <a:rPr lang="en-US" altLang="zh-TW" b="1" dirty="0"/>
              <a:t>Anchor-Free </a:t>
            </a:r>
            <a:r>
              <a:rPr lang="zh-TW" altLang="en-US" b="1" dirty="0"/>
              <a:t>方法</a:t>
            </a:r>
            <a:endParaRPr lang="zh-TW" altLang="en-US" dirty="0"/>
          </a:p>
          <a:p>
            <a:r>
              <a:rPr lang="en-US" altLang="zh-TW" dirty="0"/>
              <a:t>Anchor-Free </a:t>
            </a:r>
            <a:r>
              <a:rPr lang="zh-TW" altLang="en-US" dirty="0"/>
              <a:t>方法則不使用預定義的候選框。相反，模型會直接在輸入圖像上預測目標物體的中心點、尺寸和類別。</a:t>
            </a:r>
            <a:r>
              <a:rPr lang="en-US" altLang="zh-TW" dirty="0"/>
              <a:t>Anchor-Free </a:t>
            </a:r>
            <a:r>
              <a:rPr lang="zh-TW" altLang="en-US" dirty="0"/>
              <a:t>方法的優點是計算量較小，並且能夠更好地處理尺度變化較大的目標物體。然而，其缺點是定位精度不如 </a:t>
            </a:r>
            <a:r>
              <a:rPr lang="en-US" altLang="zh-TW" dirty="0"/>
              <a:t>Anchor-Based </a:t>
            </a:r>
            <a:r>
              <a:rPr lang="zh-TW" altLang="en-US" dirty="0"/>
              <a:t>方法，尤其是對於形狀不規則的目標物體。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71CA-05C0-4235-B636-2CD0F5946F5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70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加強有物件網格的 </a:t>
            </a:r>
            <a:r>
              <a:rPr lang="en-US" altLang="zh-TW" dirty="0"/>
              <a:t>Loss</a:t>
            </a:r>
            <a:r>
              <a:rPr lang="zh-TW" altLang="en-US" dirty="0"/>
              <a:t>，而壓低那些沒有物件網格的 </a:t>
            </a:r>
            <a:r>
              <a:rPr lang="en-US" altLang="zh-TW" dirty="0"/>
              <a:t>Loss</a:t>
            </a:r>
          </a:p>
          <a:p>
            <a:r>
              <a:rPr lang="zh-TW" altLang="en-US" dirty="0"/>
              <a:t>參數 𝜆𝑐𝑜𝑜𝑟𝑑</a:t>
            </a:r>
            <a:r>
              <a:rPr lang="en-US" altLang="zh-TW" dirty="0"/>
              <a:t>=5 </a:t>
            </a:r>
            <a:r>
              <a:rPr lang="zh-TW" altLang="en-US" dirty="0"/>
              <a:t>及 𝜆𝑛𝑜𝑜𝑏𝑗</a:t>
            </a:r>
            <a:r>
              <a:rPr lang="en-US" altLang="zh-TW" dirty="0"/>
              <a:t>=0.5</a:t>
            </a:r>
          </a:p>
          <a:p>
            <a:endParaRPr lang="en-US" altLang="zh-TW" dirty="0"/>
          </a:p>
          <a:p>
            <a:r>
              <a:rPr lang="zh-TW" altLang="en-US" dirty="0"/>
              <a:t>𝐼𝑖𝑜𝑏𝑗 </a:t>
            </a:r>
            <a:r>
              <a:rPr lang="en-US" altLang="zh-TW" dirty="0"/>
              <a:t>: </a:t>
            </a:r>
            <a:r>
              <a:rPr lang="zh-TW" altLang="en-US" dirty="0"/>
              <a:t>在第 𝑖 個網格中有偵測到物件</a:t>
            </a:r>
            <a:endParaRPr lang="en-US" altLang="zh-TW" dirty="0"/>
          </a:p>
          <a:p>
            <a:r>
              <a:rPr lang="zh-TW" altLang="en-US" dirty="0"/>
              <a:t>𝐼𝑖𝑗𝑜𝑏𝑗 </a:t>
            </a:r>
            <a:r>
              <a:rPr lang="en-US" altLang="zh-TW" dirty="0"/>
              <a:t>: </a:t>
            </a:r>
            <a:r>
              <a:rPr lang="zh-TW" altLang="en-US" dirty="0"/>
              <a:t>在第 𝑖 個網格中的第 𝑗 個偵測子</a:t>
            </a:r>
            <a:r>
              <a:rPr lang="en-US" altLang="zh-TW" dirty="0"/>
              <a:t>(</a:t>
            </a:r>
            <a:r>
              <a:rPr lang="zh-TW" altLang="en-US" dirty="0"/>
              <a:t>邊界框</a:t>
            </a:r>
            <a:r>
              <a:rPr lang="en-US" altLang="zh-TW" dirty="0"/>
              <a:t>)</a:t>
            </a:r>
            <a:r>
              <a:rPr lang="zh-TW" altLang="en-US" dirty="0"/>
              <a:t>負責偵測物件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71CA-05C0-4235-B636-2CD0F5946F5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03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 在这个公式中，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IoU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是交并比，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b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bgt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表示两个矩形框的中心点，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ρ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表示两个矩形框之间的欧式距离，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c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表示两个矩形框闭合区域的对角线距离，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v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用于测量两个矩形框相对比例的一致性，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α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是权重系数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71CA-05C0-4235-B636-2CD0F5946F5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515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IOU </a:t>
            </a:r>
            <a:r>
              <a:rPr lang="zh-TW" altLang="en-US" dirty="0"/>
              <a:t>是邊框的 </a:t>
            </a:r>
            <a:r>
              <a:rPr lang="en-US" altLang="zh-TW" dirty="0" err="1"/>
              <a:t>IoU</a:t>
            </a:r>
            <a:r>
              <a:rPr lang="zh-TW" altLang="en-US" dirty="0"/>
              <a:t>。 </a:t>
            </a:r>
            <a:r>
              <a:rPr lang="en-US" altLang="zh-TW" dirty="0"/>
              <a:t>ρ </a:t>
            </a:r>
            <a:r>
              <a:rPr lang="zh-TW" altLang="en-US" dirty="0"/>
              <a:t>是超參數，權重，</a:t>
            </a:r>
            <a:r>
              <a:rPr lang="en-US" altLang="zh-TW" dirty="0"/>
              <a:t>(b, </a:t>
            </a:r>
            <a:r>
              <a:rPr lang="en-US" altLang="zh-TW" dirty="0" err="1"/>
              <a:t>bgt</a:t>
            </a:r>
            <a:r>
              <a:rPr lang="en-US" altLang="zh-TW" dirty="0"/>
              <a:t>)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框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A 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与真实框 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B 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中心点之间的距离</a:t>
            </a:r>
            <a:r>
              <a:rPr lang="zh-TW" altLang="en-US" dirty="0"/>
              <a:t>。 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c 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代表包含 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A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B 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的最小矩形的对角线长度</a:t>
            </a:r>
            <a:r>
              <a:rPr lang="zh-TW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，</a:t>
            </a:r>
            <a:r>
              <a:rPr lang="en-US" altLang="zh-TW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a, </a:t>
            </a:r>
            <a:r>
              <a:rPr lang="zh-TW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銓重參數，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v 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用来衡量长宽高的差异性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71CA-05C0-4235-B636-2CD0F5946F5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34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6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0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009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596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423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384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904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96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14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110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17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49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36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67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839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EDA7B8-4DF0-44F6-B77F-A3F14AAE4A87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96CCD7-C495-440C-BE84-D1CF6315CE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0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78FAFE-995A-D91A-E030-F8F1B63EE2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YOLO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ED9471-DF91-E7B7-75C6-14D48E48D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5735" y="3657596"/>
            <a:ext cx="7820530" cy="15155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 F94096071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虎冠廷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F94091128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林姿齊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04.18.2024 </a:t>
            </a:r>
          </a:p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BME,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NCKU</a:t>
            </a:r>
          </a:p>
          <a:p>
            <a:pPr algn="ctr"/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40283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8790AA2-F040-17F6-1FFE-C421FF080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800" y="4387661"/>
            <a:ext cx="6488825" cy="160755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0629D36-2763-48D0-4F64-632D688D0C3D}"/>
              </a:ext>
            </a:extLst>
          </p:cNvPr>
          <p:cNvSpPr txBox="1"/>
          <p:nvPr/>
        </p:nvSpPr>
        <p:spPr>
          <a:xfrm>
            <a:off x="1195168" y="813345"/>
            <a:ext cx="1697439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0EF5759-4813-37FD-6E5C-0EDC50DEFCAC}"/>
              </a:ext>
            </a:extLst>
          </p:cNvPr>
          <p:cNvGrpSpPr/>
          <p:nvPr/>
        </p:nvGrpSpPr>
        <p:grpSpPr>
          <a:xfrm>
            <a:off x="1026681" y="1808617"/>
            <a:ext cx="3068716" cy="4186598"/>
            <a:chOff x="863600" y="1808617"/>
            <a:chExt cx="3254298" cy="443978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DB35C8A-9025-FC4B-FB9C-3A44459C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1282" y="1808617"/>
              <a:ext cx="2676616" cy="443978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DA601A2-DCEC-0F48-43AC-083068D13F38}"/>
                </a:ext>
              </a:extLst>
            </p:cNvPr>
            <p:cNvSpPr txBox="1"/>
            <p:nvPr/>
          </p:nvSpPr>
          <p:spPr>
            <a:xfrm>
              <a:off x="863600" y="1908347"/>
              <a:ext cx="130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T1</a:t>
              </a:r>
              <a:endParaRPr lang="zh-TW" altLang="en-US" sz="24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8BA1545-550D-4188-9F97-FE17AE0DD15E}"/>
                </a:ext>
              </a:extLst>
            </p:cNvPr>
            <p:cNvSpPr txBox="1"/>
            <p:nvPr/>
          </p:nvSpPr>
          <p:spPr>
            <a:xfrm>
              <a:off x="863600" y="3607484"/>
              <a:ext cx="130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T2</a:t>
              </a:r>
              <a:endParaRPr lang="zh-TW" altLang="en-US" sz="24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31F548F-EF1C-D153-316B-8BF47B47A2FD}"/>
                </a:ext>
              </a:extLst>
            </p:cNvPr>
            <p:cNvSpPr txBox="1"/>
            <p:nvPr/>
          </p:nvSpPr>
          <p:spPr>
            <a:xfrm>
              <a:off x="863600" y="5430876"/>
              <a:ext cx="130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T3</a:t>
              </a: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7503931A-1642-3DD9-9B62-F77B6AC5F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800" y="1656841"/>
            <a:ext cx="6488826" cy="92697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203893-3BFC-39DD-FDE0-E1A6A1133D67}"/>
              </a:ext>
            </a:extLst>
          </p:cNvPr>
          <p:cNvSpPr txBox="1"/>
          <p:nvPr/>
        </p:nvSpPr>
        <p:spPr>
          <a:xfrm>
            <a:off x="4548694" y="926620"/>
            <a:ext cx="3262079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Coupled-Head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4A93E3A-AA43-2C5F-46D1-8901A3C78DA3}"/>
              </a:ext>
            </a:extLst>
          </p:cNvPr>
          <p:cNvSpPr txBox="1"/>
          <p:nvPr/>
        </p:nvSpPr>
        <p:spPr>
          <a:xfrm>
            <a:off x="4548694" y="3655460"/>
            <a:ext cx="3708732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Decoupled-Head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921B839D-006F-8E55-15BB-7B4F26BE010F}"/>
              </a:ext>
            </a:extLst>
          </p:cNvPr>
          <p:cNvSpPr/>
          <p:nvPr/>
        </p:nvSpPr>
        <p:spPr>
          <a:xfrm>
            <a:off x="7706905" y="2753360"/>
            <a:ext cx="213360" cy="8162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761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5FC4E046-B2F6-0491-6EE6-B5FE03F3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7" y="2140511"/>
            <a:ext cx="3031916" cy="2622699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3FC84836-B92D-6DF3-5FC8-AA694FE0CBD0}"/>
              </a:ext>
            </a:extLst>
          </p:cNvPr>
          <p:cNvGrpSpPr/>
          <p:nvPr/>
        </p:nvGrpSpPr>
        <p:grpSpPr>
          <a:xfrm>
            <a:off x="6732888" y="4487687"/>
            <a:ext cx="4669294" cy="1165873"/>
            <a:chOff x="5583816" y="3992880"/>
            <a:chExt cx="4669294" cy="116587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F427E803-8866-F8C6-B209-A5E8B1E28EF7}"/>
                </a:ext>
              </a:extLst>
            </p:cNvPr>
            <p:cNvSpPr txBox="1"/>
            <p:nvPr/>
          </p:nvSpPr>
          <p:spPr>
            <a:xfrm>
              <a:off x="5583816" y="3992880"/>
              <a:ext cx="1402080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Sigmoid</a:t>
              </a:r>
              <a:endParaRPr lang="zh-TW" altLang="en-US" sz="2000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DF0D62C-9646-5013-A8FA-403C0C209BFC}"/>
                </a:ext>
              </a:extLst>
            </p:cNvPr>
            <p:cNvSpPr txBox="1"/>
            <p:nvPr/>
          </p:nvSpPr>
          <p:spPr>
            <a:xfrm>
              <a:off x="7745355" y="3996750"/>
              <a:ext cx="2507755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[ p1, p2, …] *8400</a:t>
              </a:r>
              <a:endParaRPr lang="zh-TW" altLang="en-US" sz="2400" dirty="0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8120C923-19A2-7099-054B-1A0BBD5FE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0096" y="4482486"/>
              <a:ext cx="1943100" cy="280724"/>
            </a:xfrm>
            <a:prstGeom prst="rect">
              <a:avLst/>
            </a:prstGeom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F2F9158B-5C2C-8816-667A-D535E6F73BED}"/>
                </a:ext>
              </a:extLst>
            </p:cNvPr>
            <p:cNvSpPr txBox="1"/>
            <p:nvPr/>
          </p:nvSpPr>
          <p:spPr>
            <a:xfrm>
              <a:off x="7873626" y="4697088"/>
              <a:ext cx="1402080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#class</a:t>
              </a:r>
              <a:endParaRPr lang="zh-TW" altLang="en-US" sz="2000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56D4657-C032-BC4C-0CE2-36FDE57F64AC}"/>
              </a:ext>
            </a:extLst>
          </p:cNvPr>
          <p:cNvGrpSpPr/>
          <p:nvPr/>
        </p:nvGrpSpPr>
        <p:grpSpPr>
          <a:xfrm>
            <a:off x="3709593" y="1085361"/>
            <a:ext cx="4458746" cy="2778475"/>
            <a:chOff x="3863616" y="1529573"/>
            <a:chExt cx="4458746" cy="2778475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C09FB89-A1A3-CDBA-6D4A-236940489240}"/>
                </a:ext>
              </a:extLst>
            </p:cNvPr>
            <p:cNvSpPr txBox="1"/>
            <p:nvPr/>
          </p:nvSpPr>
          <p:spPr>
            <a:xfrm>
              <a:off x="3863616" y="2643030"/>
              <a:ext cx="4458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 b , 4*reg_max, 8400 ]  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E997C1C0-1826-7177-D876-087AB451BF64}"/>
                </a:ext>
              </a:extLst>
            </p:cNvPr>
            <p:cNvGrpSpPr/>
            <p:nvPr/>
          </p:nvGrpSpPr>
          <p:grpSpPr>
            <a:xfrm>
              <a:off x="4485479" y="1529573"/>
              <a:ext cx="3798571" cy="2778475"/>
              <a:chOff x="4485479" y="1529573"/>
              <a:chExt cx="3798571" cy="2778475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6A3C254-757F-C03B-4976-BB58593948F1}"/>
                  </a:ext>
                </a:extLst>
              </p:cNvPr>
              <p:cNvSpPr/>
              <p:nvPr/>
            </p:nvSpPr>
            <p:spPr>
              <a:xfrm>
                <a:off x="4485479" y="2632909"/>
                <a:ext cx="259080" cy="46166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箭號: 彎曲 19">
                <a:extLst>
                  <a:ext uri="{FF2B5EF4-FFF2-40B4-BE49-F238E27FC236}">
                    <a16:creationId xmlns:a16="http://schemas.microsoft.com/office/drawing/2014/main" id="{6417CA8F-A64F-15FE-2026-08008FD9AD3B}"/>
                  </a:ext>
                </a:extLst>
              </p:cNvPr>
              <p:cNvSpPr/>
              <p:nvPr/>
            </p:nvSpPr>
            <p:spPr>
              <a:xfrm>
                <a:off x="4603590" y="1605893"/>
                <a:ext cx="1064260" cy="1024128"/>
              </a:xfrm>
              <a:prstGeom prst="bentArrow">
                <a:avLst>
                  <a:gd name="adj1" fmla="val 6538"/>
                  <a:gd name="adj2" fmla="val 13077"/>
                  <a:gd name="adj3" fmla="val 26923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102E34A-6F53-413B-B95C-E8EDC4E4B058}"/>
                  </a:ext>
                </a:extLst>
              </p:cNvPr>
              <p:cNvSpPr txBox="1"/>
              <p:nvPr/>
            </p:nvSpPr>
            <p:spPr>
              <a:xfrm>
                <a:off x="5774530" y="1529573"/>
                <a:ext cx="2509520" cy="40011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left, right, top, bottom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EE64035-BA9A-DA5E-01B2-4099F06557CE}"/>
                  </a:ext>
                </a:extLst>
              </p:cNvPr>
              <p:cNvSpPr/>
              <p:nvPr/>
            </p:nvSpPr>
            <p:spPr>
              <a:xfrm>
                <a:off x="5981484" y="2656510"/>
                <a:ext cx="847951" cy="43759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箭號: 彎曲 29">
                <a:extLst>
                  <a:ext uri="{FF2B5EF4-FFF2-40B4-BE49-F238E27FC236}">
                    <a16:creationId xmlns:a16="http://schemas.microsoft.com/office/drawing/2014/main" id="{BFAEAE1B-7F41-A05F-CC84-AD28ACD9D0C9}"/>
                  </a:ext>
                </a:extLst>
              </p:cNvPr>
              <p:cNvSpPr/>
              <p:nvPr/>
            </p:nvSpPr>
            <p:spPr>
              <a:xfrm flipH="1" flipV="1">
                <a:off x="5981484" y="3115287"/>
                <a:ext cx="340155" cy="449629"/>
              </a:xfrm>
              <a:prstGeom prst="bentArrow">
                <a:avLst>
                  <a:gd name="adj1" fmla="val 11651"/>
                  <a:gd name="adj2" fmla="val 13077"/>
                  <a:gd name="adj3" fmla="val 26923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B0A624E-7D4F-054B-FDF3-7D41902BF8C2}"/>
                  </a:ext>
                </a:extLst>
              </p:cNvPr>
              <p:cNvSpPr txBox="1"/>
              <p:nvPr/>
            </p:nvSpPr>
            <p:spPr>
              <a:xfrm>
                <a:off x="4518550" y="3292385"/>
                <a:ext cx="1419483" cy="101566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80*80 + 40*40 + 20</a:t>
                </a:r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CCE2BAF-789D-C3A4-18FE-875DC6198471}"/>
              </a:ext>
            </a:extLst>
          </p:cNvPr>
          <p:cNvSpPr txBox="1"/>
          <p:nvPr/>
        </p:nvSpPr>
        <p:spPr>
          <a:xfrm>
            <a:off x="8937142" y="2221509"/>
            <a:ext cx="165862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[ b, 4, 8400]</a:t>
            </a:r>
            <a:endParaRPr lang="zh-TW" altLang="en-US" sz="2400" b="1" dirty="0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D104BDC5-09AA-4FFA-4D5A-F5ECE65669C6}"/>
              </a:ext>
            </a:extLst>
          </p:cNvPr>
          <p:cNvSpPr/>
          <p:nvPr/>
        </p:nvSpPr>
        <p:spPr>
          <a:xfrm flipV="1">
            <a:off x="6884791" y="2401347"/>
            <a:ext cx="1703026" cy="146504"/>
          </a:xfrm>
          <a:prstGeom prst="rightArrow">
            <a:avLst>
              <a:gd name="adj1" fmla="val 50000"/>
              <a:gd name="adj2" fmla="val 120769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彎曲 38">
            <a:extLst>
              <a:ext uri="{FF2B5EF4-FFF2-40B4-BE49-F238E27FC236}">
                <a16:creationId xmlns:a16="http://schemas.microsoft.com/office/drawing/2014/main" id="{33DB3760-80E6-60CC-1A7E-453839700BA7}"/>
              </a:ext>
            </a:extLst>
          </p:cNvPr>
          <p:cNvSpPr/>
          <p:nvPr/>
        </p:nvSpPr>
        <p:spPr>
          <a:xfrm flipH="1" flipV="1">
            <a:off x="9340900" y="2689484"/>
            <a:ext cx="340155" cy="449629"/>
          </a:xfrm>
          <a:prstGeom prst="bentArrow">
            <a:avLst>
              <a:gd name="adj1" fmla="val 11651"/>
              <a:gd name="adj2" fmla="val 13077"/>
              <a:gd name="adj3" fmla="val 26923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9447DE9-6D76-D548-A1B6-B5C856E62D87}"/>
              </a:ext>
            </a:extLst>
          </p:cNvPr>
          <p:cNvSpPr/>
          <p:nvPr/>
        </p:nvSpPr>
        <p:spPr>
          <a:xfrm>
            <a:off x="9444939" y="2230707"/>
            <a:ext cx="289990" cy="437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870EE13-5718-AE02-F56A-485AF299B6CC}"/>
              </a:ext>
            </a:extLst>
          </p:cNvPr>
          <p:cNvSpPr txBox="1"/>
          <p:nvPr/>
        </p:nvSpPr>
        <p:spPr>
          <a:xfrm>
            <a:off x="8065989" y="2998473"/>
            <a:ext cx="1250245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(X1, Y1) (X2, Y2)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9198F5A-C69B-D6AA-3387-201333F0278B}"/>
              </a:ext>
            </a:extLst>
          </p:cNvPr>
          <p:cNvSpPr txBox="1"/>
          <p:nvPr/>
        </p:nvSpPr>
        <p:spPr>
          <a:xfrm>
            <a:off x="3955714" y="4477268"/>
            <a:ext cx="445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[b, #class, 8400 ]  </a:t>
            </a:r>
            <a:endParaRPr lang="zh-TW" altLang="en-US" sz="2400" b="1" dirty="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C977E69-EBD3-9A97-206E-F0839E4EAFC1}"/>
              </a:ext>
            </a:extLst>
          </p:cNvPr>
          <p:cNvSpPr/>
          <p:nvPr/>
        </p:nvSpPr>
        <p:spPr>
          <a:xfrm flipV="1">
            <a:off x="6290097" y="4671480"/>
            <a:ext cx="326598" cy="152979"/>
          </a:xfrm>
          <a:prstGeom prst="rightArrow">
            <a:avLst>
              <a:gd name="adj1" fmla="val 50000"/>
              <a:gd name="adj2" fmla="val 120769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5475A4B-E2D3-6172-F680-2C2B81CA4FC0}"/>
              </a:ext>
            </a:extLst>
          </p:cNvPr>
          <p:cNvSpPr txBox="1"/>
          <p:nvPr/>
        </p:nvSpPr>
        <p:spPr>
          <a:xfrm>
            <a:off x="9015527" y="5664317"/>
            <a:ext cx="262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(1, #class, 8400 )</a:t>
            </a:r>
            <a:endParaRPr lang="zh-TW" altLang="en-US" sz="2400" b="1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C4E1984-59D5-F689-E80C-8BBF1E4102A2}"/>
              </a:ext>
            </a:extLst>
          </p:cNvPr>
          <p:cNvSpPr txBox="1"/>
          <p:nvPr/>
        </p:nvSpPr>
        <p:spPr>
          <a:xfrm>
            <a:off x="6970920" y="2042845"/>
            <a:ext cx="262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Decode()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4687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C9762BC-D24C-85CD-B606-A3750B3E2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96"/>
          <a:stretch/>
        </p:blipFill>
        <p:spPr>
          <a:xfrm>
            <a:off x="1557902" y="1249048"/>
            <a:ext cx="8899839" cy="199393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1C72A25-0267-A2AC-422D-42424963B4E5}"/>
              </a:ext>
            </a:extLst>
          </p:cNvPr>
          <p:cNvSpPr txBox="1"/>
          <p:nvPr/>
        </p:nvSpPr>
        <p:spPr>
          <a:xfrm>
            <a:off x="2042160" y="3518654"/>
            <a:ext cx="7051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dirty="0"/>
          </a:p>
          <a:p>
            <a:r>
              <a:rPr lang="en-US" altLang="zh-TW" sz="2400" dirty="0"/>
              <a:t>predict : </a:t>
            </a:r>
            <a:r>
              <a:rPr lang="zh-TW" altLang="en-US" sz="2400" dirty="0"/>
              <a:t>pred_scores: </a:t>
            </a:r>
            <a:r>
              <a:rPr lang="en-US" altLang="zh-TW" sz="2400" dirty="0"/>
              <a:t>[ </a:t>
            </a:r>
            <a:r>
              <a:rPr lang="zh-TW" altLang="en-US" sz="2400" dirty="0"/>
              <a:t>b * 8400 * cls_num </a:t>
            </a:r>
            <a:r>
              <a:rPr lang="en-US" altLang="zh-TW" sz="2400" dirty="0"/>
              <a:t>]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39A0C8-1828-398E-5372-44708F3010B1}"/>
              </a:ext>
            </a:extLst>
          </p:cNvPr>
          <p:cNvSpPr txBox="1"/>
          <p:nvPr/>
        </p:nvSpPr>
        <p:spPr>
          <a:xfrm>
            <a:off x="2042160" y="4974332"/>
            <a:ext cx="810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對於每個box，其每個</a:t>
            </a:r>
            <a:r>
              <a:rPr lang="en-US" altLang="zh-TW" sz="2400" dirty="0"/>
              <a:t>class</a:t>
            </a:r>
            <a:r>
              <a:rPr lang="zh-TW" altLang="en-US" sz="2400" dirty="0"/>
              <a:t>都視為二分類，並進行</a:t>
            </a:r>
            <a:r>
              <a:rPr lang="en-US" altLang="zh-TW" sz="2400" dirty="0"/>
              <a:t>VFL</a:t>
            </a:r>
            <a:r>
              <a:rPr lang="zh-TW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49929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51CDAE-5C50-2891-AE60-19DC6C0F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2862183"/>
            <a:ext cx="9154803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6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行, 螢幕擷取畫面, 字型 的圖片&#10;&#10;自動產生的描述">
            <a:extLst>
              <a:ext uri="{FF2B5EF4-FFF2-40B4-BE49-F238E27FC236}">
                <a16:creationId xmlns:a16="http://schemas.microsoft.com/office/drawing/2014/main" id="{71EB4E9B-6873-BB60-5C8A-EE9F0162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575799" y="1056025"/>
            <a:ext cx="6382641" cy="151468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A32B1C2-CEBE-A272-6138-341E5AB18D3E}"/>
              </a:ext>
            </a:extLst>
          </p:cNvPr>
          <p:cNvSpPr txBox="1"/>
          <p:nvPr/>
        </p:nvSpPr>
        <p:spPr>
          <a:xfrm>
            <a:off x="7958440" y="1582535"/>
            <a:ext cx="324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-apple-system"/>
              </a:rPr>
              <a:t>DFL Loss + CIOU Loss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D464BED-96DD-519D-557B-E56A6873719A}"/>
              </a:ext>
            </a:extLst>
          </p:cNvPr>
          <p:cNvGrpSpPr/>
          <p:nvPr/>
        </p:nvGrpSpPr>
        <p:grpSpPr>
          <a:xfrm>
            <a:off x="846766" y="3009099"/>
            <a:ext cx="4458746" cy="2778475"/>
            <a:chOff x="3975756" y="1529573"/>
            <a:chExt cx="4458746" cy="277847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1B09E8F-A058-6385-A8DB-CBE0A6094F29}"/>
                </a:ext>
              </a:extLst>
            </p:cNvPr>
            <p:cNvSpPr txBox="1"/>
            <p:nvPr/>
          </p:nvSpPr>
          <p:spPr>
            <a:xfrm>
              <a:off x="3975756" y="2642858"/>
              <a:ext cx="4458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zh-TW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b, 4*reg_max, 8400 ]  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516C888-8077-0D78-2A11-9A5FE64A5D86}"/>
                </a:ext>
              </a:extLst>
            </p:cNvPr>
            <p:cNvGrpSpPr/>
            <p:nvPr/>
          </p:nvGrpSpPr>
          <p:grpSpPr>
            <a:xfrm>
              <a:off x="4485479" y="1529573"/>
              <a:ext cx="3798571" cy="2778475"/>
              <a:chOff x="4485479" y="1529573"/>
              <a:chExt cx="3798571" cy="27784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79C581A-E9DB-7738-A55D-13D736B83089}"/>
                  </a:ext>
                </a:extLst>
              </p:cNvPr>
              <p:cNvSpPr/>
              <p:nvPr/>
            </p:nvSpPr>
            <p:spPr>
              <a:xfrm>
                <a:off x="4485479" y="2632909"/>
                <a:ext cx="259080" cy="46166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箭號: 彎曲 13">
                <a:extLst>
                  <a:ext uri="{FF2B5EF4-FFF2-40B4-BE49-F238E27FC236}">
                    <a16:creationId xmlns:a16="http://schemas.microsoft.com/office/drawing/2014/main" id="{4659CD12-0D22-E117-96BF-C97517D03134}"/>
                  </a:ext>
                </a:extLst>
              </p:cNvPr>
              <p:cNvSpPr/>
              <p:nvPr/>
            </p:nvSpPr>
            <p:spPr>
              <a:xfrm>
                <a:off x="4603590" y="1605893"/>
                <a:ext cx="1064260" cy="1024128"/>
              </a:xfrm>
              <a:prstGeom prst="bentArrow">
                <a:avLst>
                  <a:gd name="adj1" fmla="val 6538"/>
                  <a:gd name="adj2" fmla="val 13077"/>
                  <a:gd name="adj3" fmla="val 26923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DFB1972-8C66-81A3-1743-2F570CB4DBDC}"/>
                  </a:ext>
                </a:extLst>
              </p:cNvPr>
              <p:cNvSpPr txBox="1"/>
              <p:nvPr/>
            </p:nvSpPr>
            <p:spPr>
              <a:xfrm>
                <a:off x="5774530" y="1529573"/>
                <a:ext cx="2509520" cy="40011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left, right, top, bottom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61CDC12-58D4-BB68-2E62-30363D75E553}"/>
                  </a:ext>
                </a:extLst>
              </p:cNvPr>
              <p:cNvSpPr/>
              <p:nvPr/>
            </p:nvSpPr>
            <p:spPr>
              <a:xfrm>
                <a:off x="5981484" y="2656510"/>
                <a:ext cx="847951" cy="43759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箭號: 彎曲 16">
                <a:extLst>
                  <a:ext uri="{FF2B5EF4-FFF2-40B4-BE49-F238E27FC236}">
                    <a16:creationId xmlns:a16="http://schemas.microsoft.com/office/drawing/2014/main" id="{39D54A7C-1FA5-90D5-AFAC-36FACF4DE1D8}"/>
                  </a:ext>
                </a:extLst>
              </p:cNvPr>
              <p:cNvSpPr/>
              <p:nvPr/>
            </p:nvSpPr>
            <p:spPr>
              <a:xfrm flipH="1" flipV="1">
                <a:off x="5981484" y="3115287"/>
                <a:ext cx="340155" cy="449629"/>
              </a:xfrm>
              <a:prstGeom prst="bentArrow">
                <a:avLst>
                  <a:gd name="adj1" fmla="val 11651"/>
                  <a:gd name="adj2" fmla="val 13077"/>
                  <a:gd name="adj3" fmla="val 26923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1D79EAC-5A80-E875-E8F4-CFF4717A6CFE}"/>
                  </a:ext>
                </a:extLst>
              </p:cNvPr>
              <p:cNvSpPr txBox="1"/>
              <p:nvPr/>
            </p:nvSpPr>
            <p:spPr>
              <a:xfrm>
                <a:off x="4518550" y="3292385"/>
                <a:ext cx="1419483" cy="101566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80*80 + 40*40 + 20</a:t>
                </a:r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3803860-3E36-75BE-2D74-CEAE69A7FCB9}"/>
              </a:ext>
            </a:extLst>
          </p:cNvPr>
          <p:cNvSpPr txBox="1"/>
          <p:nvPr/>
        </p:nvSpPr>
        <p:spPr>
          <a:xfrm>
            <a:off x="5053195" y="602262"/>
            <a:ext cx="324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0" i="0" dirty="0">
                <a:solidFill>
                  <a:srgbClr val="333333"/>
                </a:solidFill>
                <a:effectLst/>
                <a:latin typeface="-apple-system"/>
              </a:rPr>
              <a:t>單獨的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CIOU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loss</a:t>
            </a:r>
            <a:endParaRPr lang="zh-TW" altLang="en-US" sz="24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9342345-A7B1-1B5B-8A57-408694FD12D6}"/>
              </a:ext>
            </a:extLst>
          </p:cNvPr>
          <p:cNvGrpSpPr/>
          <p:nvPr/>
        </p:nvGrpSpPr>
        <p:grpSpPr>
          <a:xfrm>
            <a:off x="3775785" y="3932047"/>
            <a:ext cx="2210236" cy="914771"/>
            <a:chOff x="4140660" y="3791610"/>
            <a:chExt cx="3242120" cy="914771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678C29D-DC9A-2CDA-34C1-4AA7D716A4DB}"/>
                </a:ext>
              </a:extLst>
            </p:cNvPr>
            <p:cNvSpPr txBox="1"/>
            <p:nvPr/>
          </p:nvSpPr>
          <p:spPr>
            <a:xfrm>
              <a:off x="4140660" y="3791610"/>
              <a:ext cx="324212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333333"/>
                  </a:solidFill>
                  <a:latin typeface="-apple-system"/>
                </a:rPr>
                <a:t>篩選出</a:t>
              </a:r>
              <a:endParaRPr lang="en-US" altLang="zh-TW" sz="2400" dirty="0">
                <a:solidFill>
                  <a:srgbClr val="333333"/>
                </a:solidFill>
                <a:latin typeface="-apple-system"/>
              </a:endParaRPr>
            </a:p>
            <a:p>
              <a:pPr algn="ctr"/>
              <a:r>
                <a:rPr lang="zh-TW" altLang="en-US" sz="2400" dirty="0">
                  <a:solidFill>
                    <a:srgbClr val="333333"/>
                  </a:solidFill>
                  <a:latin typeface="-apple-system"/>
                </a:rPr>
                <a:t>正樣本</a:t>
              </a:r>
              <a:r>
                <a:rPr lang="en-US" altLang="zh-TW" sz="2400" dirty="0">
                  <a:solidFill>
                    <a:srgbClr val="333333"/>
                  </a:solidFill>
                  <a:latin typeface="-apple-system"/>
                </a:rPr>
                <a:t>(K)</a:t>
              </a:r>
              <a:endParaRPr lang="zh-TW" altLang="en-US" sz="2400" dirty="0"/>
            </a:p>
          </p:txBody>
        </p:sp>
        <p:sp>
          <p:nvSpPr>
            <p:cNvPr id="27" name="箭號: 向右 26">
              <a:extLst>
                <a:ext uri="{FF2B5EF4-FFF2-40B4-BE49-F238E27FC236}">
                  <a16:creationId xmlns:a16="http://schemas.microsoft.com/office/drawing/2014/main" id="{E8A08425-8890-D0CF-BC04-84C7C99C6499}"/>
                </a:ext>
              </a:extLst>
            </p:cNvPr>
            <p:cNvSpPr/>
            <p:nvPr/>
          </p:nvSpPr>
          <p:spPr>
            <a:xfrm>
              <a:off x="4647711" y="4584755"/>
              <a:ext cx="2313703" cy="121626"/>
            </a:xfrm>
            <a:prstGeom prst="rightArrow">
              <a:avLst>
                <a:gd name="adj1" fmla="val 50000"/>
                <a:gd name="adj2" fmla="val 34232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CD841C0B-E7F9-10A4-306B-256CCEB9B1D9}"/>
              </a:ext>
            </a:extLst>
          </p:cNvPr>
          <p:cNvSpPr txBox="1"/>
          <p:nvPr/>
        </p:nvSpPr>
        <p:spPr>
          <a:xfrm>
            <a:off x="6011093" y="4179314"/>
            <a:ext cx="22102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/>
              <a:t>pred_regs </a:t>
            </a:r>
            <a:endParaRPr lang="en-US" altLang="zh-TW" sz="2400" dirty="0"/>
          </a:p>
          <a:p>
            <a:pPr algn="ctr"/>
            <a:r>
              <a:rPr lang="zh-TW" altLang="en-US" sz="2400" dirty="0"/>
              <a:t>[K,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4*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reg_max</a:t>
            </a:r>
            <a:r>
              <a:rPr lang="zh-TW" altLang="en-US" sz="2400" dirty="0"/>
              <a:t>]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D67DB4-8B2E-E440-603D-38558599F7C7}"/>
              </a:ext>
            </a:extLst>
          </p:cNvPr>
          <p:cNvSpPr txBox="1"/>
          <p:nvPr/>
        </p:nvSpPr>
        <p:spPr>
          <a:xfrm>
            <a:off x="9579500" y="4548646"/>
            <a:ext cx="915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[</a:t>
            </a:r>
            <a:r>
              <a:rPr lang="en-US" altLang="zh-TW" sz="2400" dirty="0"/>
              <a:t>K,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en-US" altLang="zh-TW" sz="2400" dirty="0"/>
              <a:t>]</a:t>
            </a:r>
            <a:endParaRPr lang="zh-TW" altLang="en-US" sz="2400" dirty="0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8C99EB68-25E8-2687-3144-59835AE03D47}"/>
              </a:ext>
            </a:extLst>
          </p:cNvPr>
          <p:cNvSpPr/>
          <p:nvPr/>
        </p:nvSpPr>
        <p:spPr>
          <a:xfrm>
            <a:off x="8414935" y="4682386"/>
            <a:ext cx="929750" cy="218799"/>
          </a:xfrm>
          <a:prstGeom prst="rightArrow">
            <a:avLst>
              <a:gd name="adj1" fmla="val 50000"/>
              <a:gd name="adj2" fmla="val 3423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442EDA1-0316-E8B2-99AD-6BE229CC8B01}"/>
              </a:ext>
            </a:extLst>
          </p:cNvPr>
          <p:cNvSpPr txBox="1"/>
          <p:nvPr/>
        </p:nvSpPr>
        <p:spPr>
          <a:xfrm>
            <a:off x="9155995" y="4202998"/>
            <a:ext cx="1883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target_bboxes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067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EABE466-58A7-7213-EB23-BED5A0B2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30" y="1234102"/>
            <a:ext cx="10239261" cy="62004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5576A23-C3DF-B78A-3343-42807AD98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218" y="3383403"/>
            <a:ext cx="3604557" cy="162045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267133A-303A-C1CE-CF89-E85C5D9A4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2344182"/>
            <a:ext cx="6594398" cy="33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77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9049A261-A804-4691-31C2-5222F21F04FE}"/>
              </a:ext>
            </a:extLst>
          </p:cNvPr>
          <p:cNvGrpSpPr/>
          <p:nvPr/>
        </p:nvGrpSpPr>
        <p:grpSpPr>
          <a:xfrm>
            <a:off x="1618692" y="2529912"/>
            <a:ext cx="8954616" cy="1798175"/>
            <a:chOff x="5124450" y="2550771"/>
            <a:chExt cx="8336184" cy="1673988"/>
          </a:xfrm>
        </p:grpSpPr>
        <p:pic>
          <p:nvPicPr>
            <p:cNvPr id="6" name="Picture 4" descr="YOLOv5 losses questions · ultralytics yolov5 · Discussion #6276 · GitHub">
              <a:extLst>
                <a:ext uri="{FF2B5EF4-FFF2-40B4-BE49-F238E27FC236}">
                  <a16:creationId xmlns:a16="http://schemas.microsoft.com/office/drawing/2014/main" id="{907985B2-581F-1516-273B-2B435AD6C4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54"/>
            <a:stretch/>
          </p:blipFill>
          <p:spPr bwMode="auto">
            <a:xfrm>
              <a:off x="5124450" y="2550771"/>
              <a:ext cx="4171950" cy="167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YOLOv5 losses questions · ultralytics yolov5 · Discussion #6276 · GitHub">
              <a:extLst>
                <a:ext uri="{FF2B5EF4-FFF2-40B4-BE49-F238E27FC236}">
                  <a16:creationId xmlns:a16="http://schemas.microsoft.com/office/drawing/2014/main" id="{89F85349-7EC6-0A61-CD5C-79CA084FE8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54"/>
            <a:stretch/>
          </p:blipFill>
          <p:spPr bwMode="auto">
            <a:xfrm>
              <a:off x="9288684" y="2550771"/>
              <a:ext cx="4171950" cy="167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8264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1C75236-8851-5163-5A67-1D5BC7C821DA}"/>
              </a:ext>
            </a:extLst>
          </p:cNvPr>
          <p:cNvSpPr txBox="1"/>
          <p:nvPr/>
        </p:nvSpPr>
        <p:spPr>
          <a:xfrm>
            <a:off x="1261639" y="1006997"/>
            <a:ext cx="379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map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0714461-03DF-4CF8-2D52-AB8FB59B078B}"/>
              </a:ext>
            </a:extLst>
          </p:cNvPr>
          <p:cNvSpPr txBox="1"/>
          <p:nvPr/>
        </p:nvSpPr>
        <p:spPr>
          <a:xfrm>
            <a:off x="2199189" y="2194979"/>
            <a:ext cx="108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err="1"/>
              <a:t>CIoU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F157E4-7C00-35D7-511A-6BA8D41B0D7B}"/>
              </a:ext>
            </a:extLst>
          </p:cNvPr>
          <p:cNvSpPr txBox="1"/>
          <p:nvPr/>
        </p:nvSpPr>
        <p:spPr>
          <a:xfrm>
            <a:off x="1724627" y="3732859"/>
            <a:ext cx="1562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Precision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EFF2DCA-C9E2-AB8C-74A5-53F79A65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80" y="3519497"/>
            <a:ext cx="1465307" cy="99225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B93436F-8404-06A6-95F0-829714E211A9}"/>
              </a:ext>
            </a:extLst>
          </p:cNvPr>
          <p:cNvSpPr txBox="1"/>
          <p:nvPr/>
        </p:nvSpPr>
        <p:spPr>
          <a:xfrm>
            <a:off x="2199189" y="5286572"/>
            <a:ext cx="108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Recall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1BB8EBB-ABB9-E55B-1064-D633E0573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980" y="5138915"/>
            <a:ext cx="1465307" cy="87272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76CEC3A1-1BA5-BA4D-F2D8-872D42E6E625}"/>
              </a:ext>
            </a:extLst>
          </p:cNvPr>
          <p:cNvGrpSpPr/>
          <p:nvPr/>
        </p:nvGrpSpPr>
        <p:grpSpPr>
          <a:xfrm>
            <a:off x="3483980" y="1751096"/>
            <a:ext cx="7244762" cy="1454819"/>
            <a:chOff x="5124450" y="2550771"/>
            <a:chExt cx="8336184" cy="1673988"/>
          </a:xfrm>
        </p:grpSpPr>
        <p:pic>
          <p:nvPicPr>
            <p:cNvPr id="5" name="Picture 4" descr="YOLOv5 losses questions · ultralytics yolov5 · Discussion #6276 · GitHub">
              <a:extLst>
                <a:ext uri="{FF2B5EF4-FFF2-40B4-BE49-F238E27FC236}">
                  <a16:creationId xmlns:a16="http://schemas.microsoft.com/office/drawing/2014/main" id="{190568AB-0EF3-7923-6E8E-6D76398E66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54"/>
            <a:stretch/>
          </p:blipFill>
          <p:spPr bwMode="auto">
            <a:xfrm>
              <a:off x="5124450" y="2550771"/>
              <a:ext cx="4171950" cy="167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YOLOv5 losses questions · ultralytics yolov5 · Discussion #6276 · GitHub">
              <a:extLst>
                <a:ext uri="{FF2B5EF4-FFF2-40B4-BE49-F238E27FC236}">
                  <a16:creationId xmlns:a16="http://schemas.microsoft.com/office/drawing/2014/main" id="{0DD0B72C-F5B7-0E01-22B4-A0235E74F3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54"/>
            <a:stretch/>
          </p:blipFill>
          <p:spPr bwMode="auto">
            <a:xfrm>
              <a:off x="9288684" y="2550771"/>
              <a:ext cx="4171950" cy="167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530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4FB19C2-EB51-C63C-459A-D1302BF7AEAE}"/>
              </a:ext>
            </a:extLst>
          </p:cNvPr>
          <p:cNvSpPr txBox="1"/>
          <p:nvPr/>
        </p:nvSpPr>
        <p:spPr>
          <a:xfrm>
            <a:off x="1268151" y="1094336"/>
            <a:ext cx="50284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dirty="0"/>
              <a:t>Mean Average Precision (</a:t>
            </a:r>
            <a:r>
              <a:rPr lang="en-US" altLang="zh-TW" sz="2800" dirty="0" err="1"/>
              <a:t>mAP</a:t>
            </a:r>
            <a:r>
              <a:rPr lang="en-US" altLang="zh-TW" sz="2800" dirty="0"/>
              <a:t>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8440CF-77DD-FA56-2511-0B3878EF0216}"/>
              </a:ext>
            </a:extLst>
          </p:cNvPr>
          <p:cNvSpPr txBox="1"/>
          <p:nvPr/>
        </p:nvSpPr>
        <p:spPr>
          <a:xfrm>
            <a:off x="1669648" y="1893386"/>
            <a:ext cx="9268427" cy="3918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When IoU ≧ 0.5, we determine that there is a </a:t>
            </a:r>
            <a:r>
              <a:rPr lang="en-US" altLang="zh-TW" sz="2400" dirty="0"/>
              <a:t>object</a:t>
            </a:r>
            <a:r>
              <a:rPr lang="zh-TW" altLang="en-US" sz="2400" dirty="0"/>
              <a:t> in this bounding box.</a:t>
            </a:r>
            <a:endParaRPr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Calculate the Precision and Recall of each bbox.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Get a Precision-recall curve.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AP is to calculate the area under the Precision-recall curve.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When we calculate the AP of each category and then average it, we get </a:t>
            </a:r>
            <a:r>
              <a:rPr lang="en-US" altLang="zh-TW" sz="2400" dirty="0" err="1"/>
              <a:t>mAP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348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8A4C4D1-EE5E-1825-78F8-9CC5BF21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524" y="3719411"/>
            <a:ext cx="8468907" cy="145752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B5B6314-0BD2-D13D-B714-80A74626F7D3}"/>
              </a:ext>
            </a:extLst>
          </p:cNvPr>
          <p:cNvSpPr txBox="1"/>
          <p:nvPr/>
        </p:nvSpPr>
        <p:spPr>
          <a:xfrm>
            <a:off x="1535289" y="1800276"/>
            <a:ext cx="8286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RCNN</a:t>
            </a:r>
            <a:r>
              <a:rPr lang="en-US" altLang="zh-TW" sz="2400" dirty="0">
                <a:solidFill>
                  <a:srgbClr val="24242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solidFill>
                  <a:srgbClr val="24242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TW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selective search to preselect</a:t>
            </a:r>
            <a:r>
              <a:rPr lang="zh-TW" altLang="en-US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TW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region proposals</a:t>
            </a:r>
            <a:endParaRPr lang="zh-TW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5A88AC-BE17-6E54-0AE2-E411DDFCB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06" y="2602540"/>
            <a:ext cx="6530188" cy="277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1A7A766-D74C-0C15-5671-1165AD82D1E6}"/>
              </a:ext>
            </a:extLst>
          </p:cNvPr>
          <p:cNvSpPr txBox="1"/>
          <p:nvPr/>
        </p:nvSpPr>
        <p:spPr>
          <a:xfrm>
            <a:off x="1236521" y="813346"/>
            <a:ext cx="389128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YOLO</a:t>
            </a:r>
          </a:p>
        </p:txBody>
      </p:sp>
    </p:spTree>
    <p:extLst>
      <p:ext uri="{BB962C8B-B14F-4D97-AF65-F5344CB8AC3E}">
        <p14:creationId xmlns:p14="http://schemas.microsoft.com/office/powerpoint/2010/main" val="271137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8C708D-D8F8-0DD1-0297-33353973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80" y="1230438"/>
            <a:ext cx="9404040" cy="439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34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5BEC9E7-7E9D-BF16-98C6-0DBA7D92722E}"/>
              </a:ext>
            </a:extLst>
          </p:cNvPr>
          <p:cNvGrpSpPr/>
          <p:nvPr/>
        </p:nvGrpSpPr>
        <p:grpSpPr>
          <a:xfrm>
            <a:off x="1854716" y="552162"/>
            <a:ext cx="6096000" cy="5482310"/>
            <a:chOff x="5604386" y="818808"/>
            <a:chExt cx="6096000" cy="548231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F9FAD1DF-00DE-8A40-E7C3-1CBA25CD0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386" y="818808"/>
              <a:ext cx="6096000" cy="548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EB53AF20-2783-4359-5D8E-D9C69499B491}"/>
                </a:ext>
              </a:extLst>
            </p:cNvPr>
            <p:cNvSpPr txBox="1"/>
            <p:nvPr/>
          </p:nvSpPr>
          <p:spPr>
            <a:xfrm>
              <a:off x="10314039" y="1514168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NMS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23154A8-CF1F-C65A-8D31-6ED7AA6E3845}"/>
                </a:ext>
              </a:extLst>
            </p:cNvPr>
            <p:cNvSpPr/>
            <p:nvPr/>
          </p:nvSpPr>
          <p:spPr>
            <a:xfrm>
              <a:off x="7020232" y="6186575"/>
              <a:ext cx="28513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2DED2F-2310-205F-6ACE-4AFC3734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601" y="1183421"/>
            <a:ext cx="5796709" cy="525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D17766D-120C-E074-6A4C-D3A3ADE7E8F8}"/>
              </a:ext>
            </a:extLst>
          </p:cNvPr>
          <p:cNvSpPr txBox="1"/>
          <p:nvPr/>
        </p:nvSpPr>
        <p:spPr>
          <a:xfrm>
            <a:off x="7778271" y="1108666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Non-maximal suppression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851EA77-A9EE-5EA7-88C6-1930A94EEBDC}"/>
              </a:ext>
            </a:extLst>
          </p:cNvPr>
          <p:cNvSpPr txBox="1"/>
          <p:nvPr/>
        </p:nvSpPr>
        <p:spPr>
          <a:xfrm>
            <a:off x="7903370" y="5517918"/>
            <a:ext cx="3172535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of bounding box (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 y)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idth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height, confidence score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4D5F47-1537-9301-A1F4-060B4C02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32" y="7044813"/>
            <a:ext cx="8354591" cy="3419952"/>
          </a:xfrm>
          <a:prstGeom prst="rect">
            <a:avLst/>
          </a:prstGeom>
        </p:spPr>
      </p:pic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B86F3E0C-3061-2817-CBF1-75DBA36BE75C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573893" y="3804885"/>
            <a:ext cx="98704" cy="442023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D1CB06-80B5-282F-C6EE-94B21CFD5C1A}"/>
              </a:ext>
            </a:extLst>
          </p:cNvPr>
          <p:cNvSpPr txBox="1"/>
          <p:nvPr/>
        </p:nvSpPr>
        <p:spPr>
          <a:xfrm>
            <a:off x="7927042" y="1616854"/>
            <a:ext cx="3125189" cy="1000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Bonding Box confidence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Bonding Box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IOU &gt; threshold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FE74238E-0ED5-3F60-B59A-DFEF136000DC}"/>
              </a:ext>
            </a:extLst>
          </p:cNvPr>
          <p:cNvCxnSpPr>
            <a:cxnSpLocks/>
          </p:cNvCxnSpPr>
          <p:nvPr/>
        </p:nvCxnSpPr>
        <p:spPr>
          <a:xfrm flipV="1">
            <a:off x="7212303" y="1358018"/>
            <a:ext cx="565968" cy="7417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265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269CD2-AFF7-FF3D-A81C-31E8E9A5E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872" y="592820"/>
            <a:ext cx="5420256" cy="567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76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069D329-F3C3-4048-7FBD-AB72637D93AD}"/>
              </a:ext>
            </a:extLst>
          </p:cNvPr>
          <p:cNvSpPr txBox="1"/>
          <p:nvPr/>
        </p:nvSpPr>
        <p:spPr>
          <a:xfrm>
            <a:off x="1236521" y="813346"/>
            <a:ext cx="389128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6B69A39-F37A-1FEE-85BB-52EC3DC1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01" y="1141168"/>
            <a:ext cx="6045331" cy="1104385"/>
          </a:xfrm>
          <a:prstGeom prst="rect">
            <a:avLst/>
          </a:prstGeom>
        </p:spPr>
      </p:pic>
      <p:grpSp>
        <p:nvGrpSpPr>
          <p:cNvPr id="1107" name="群組 1106">
            <a:extLst>
              <a:ext uri="{FF2B5EF4-FFF2-40B4-BE49-F238E27FC236}">
                <a16:creationId xmlns:a16="http://schemas.microsoft.com/office/drawing/2014/main" id="{1703D733-4595-268A-72D5-C6F0EBCD47FA}"/>
              </a:ext>
            </a:extLst>
          </p:cNvPr>
          <p:cNvGrpSpPr/>
          <p:nvPr/>
        </p:nvGrpSpPr>
        <p:grpSpPr>
          <a:xfrm>
            <a:off x="1594884" y="2513726"/>
            <a:ext cx="8304028" cy="646331"/>
            <a:chOff x="1594884" y="2513726"/>
            <a:chExt cx="8751186" cy="646331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97D328E9-2F54-3E07-B1F3-668CE2E30CC5}"/>
                </a:ext>
              </a:extLst>
            </p:cNvPr>
            <p:cNvSpPr/>
            <p:nvPr/>
          </p:nvSpPr>
          <p:spPr>
            <a:xfrm>
              <a:off x="1594884" y="2513726"/>
              <a:ext cx="1711842" cy="646331"/>
            </a:xfrm>
            <a:prstGeom prst="roundRect">
              <a:avLst/>
            </a:prstGeom>
            <a:solidFill>
              <a:srgbClr val="8AE1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k=3, s=2, p=1</a:t>
              </a:r>
              <a:endPara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B89C9CF-8CFB-2AD4-0865-860CEEFBA58E}"/>
                </a:ext>
              </a:extLst>
            </p:cNvPr>
            <p:cNvSpPr/>
            <p:nvPr/>
          </p:nvSpPr>
          <p:spPr>
            <a:xfrm>
              <a:off x="5114556" y="2513726"/>
              <a:ext cx="1711842" cy="646331"/>
            </a:xfrm>
            <a:prstGeom prst="roundRect">
              <a:avLst/>
            </a:prstGeom>
            <a:solidFill>
              <a:srgbClr val="8AE1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k=3, s=2, p=1</a:t>
              </a:r>
              <a:endPara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: 圓角 15">
                  <a:extLst>
                    <a:ext uri="{FF2B5EF4-FFF2-40B4-BE49-F238E27FC236}">
                      <a16:creationId xmlns:a16="http://schemas.microsoft.com/office/drawing/2014/main" id="{8221F7F5-7395-95AB-2958-F770BCD3B07A}"/>
                    </a:ext>
                  </a:extLst>
                </p:cNvPr>
                <p:cNvSpPr/>
                <p:nvPr/>
              </p:nvSpPr>
              <p:spPr>
                <a:xfrm>
                  <a:off x="8634228" y="2513726"/>
                  <a:ext cx="1711842" cy="646331"/>
                </a:xfrm>
                <a:prstGeom prst="roundRect">
                  <a:avLst/>
                </a:prstGeom>
                <a:solidFill>
                  <a:srgbClr val="FFE69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C2f</a:t>
                  </a:r>
                </a:p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n=3</a:t>
                  </a:r>
                  <a14:m>
                    <m:oMath xmlns:m="http://schemas.openxmlformats.org/officeDocument/2006/math">
                      <m:r>
                        <a:rPr lang="en-US" altLang="zh-TW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zh-TW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矩形: 圓角 15">
                  <a:extLst>
                    <a:ext uri="{FF2B5EF4-FFF2-40B4-BE49-F238E27FC236}">
                      <a16:creationId xmlns:a16="http://schemas.microsoft.com/office/drawing/2014/main" id="{8221F7F5-7395-95AB-2958-F770BCD3B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4228" y="2513726"/>
                  <a:ext cx="1711842" cy="646331"/>
                </a:xfrm>
                <a:prstGeom prst="roundRect">
                  <a:avLst/>
                </a:prstGeom>
                <a:blipFill>
                  <a:blip r:embed="rId3"/>
                  <a:stretch>
                    <a:fillRect t="-917" b="-55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8EBA674-AB3A-4BBD-19FB-35108DBC3449}"/>
              </a:ext>
            </a:extLst>
          </p:cNvPr>
          <p:cNvSpPr/>
          <p:nvPr/>
        </p:nvSpPr>
        <p:spPr>
          <a:xfrm>
            <a:off x="10399915" y="4931413"/>
            <a:ext cx="1054892" cy="646331"/>
          </a:xfrm>
          <a:prstGeom prst="roundRect">
            <a:avLst/>
          </a:prstGeom>
          <a:solidFill>
            <a:srgbClr val="6DB8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SPPF</a:t>
            </a:r>
            <a:endParaRPr lang="zh-TW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2" name="群組 1121">
            <a:extLst>
              <a:ext uri="{FF2B5EF4-FFF2-40B4-BE49-F238E27FC236}">
                <a16:creationId xmlns:a16="http://schemas.microsoft.com/office/drawing/2014/main" id="{578D2865-4356-DA4D-FADF-5CB8304BAC22}"/>
              </a:ext>
            </a:extLst>
          </p:cNvPr>
          <p:cNvGrpSpPr/>
          <p:nvPr/>
        </p:nvGrpSpPr>
        <p:grpSpPr>
          <a:xfrm>
            <a:off x="1594884" y="3683826"/>
            <a:ext cx="8304028" cy="646331"/>
            <a:chOff x="1594884" y="3683826"/>
            <a:chExt cx="8751186" cy="646331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EBDF9712-D3A3-07A1-CC07-2B10E0472102}"/>
                </a:ext>
              </a:extLst>
            </p:cNvPr>
            <p:cNvSpPr/>
            <p:nvPr/>
          </p:nvSpPr>
          <p:spPr>
            <a:xfrm>
              <a:off x="8634228" y="3683826"/>
              <a:ext cx="1711842" cy="646331"/>
            </a:xfrm>
            <a:prstGeom prst="roundRect">
              <a:avLst/>
            </a:prstGeom>
            <a:solidFill>
              <a:srgbClr val="8AE1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k=3, s=2, p=1</a:t>
              </a:r>
              <a:endPara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ACA20F5E-1BC5-979B-CBC6-42AB3B1A6EC2}"/>
                </a:ext>
              </a:extLst>
            </p:cNvPr>
            <p:cNvSpPr/>
            <p:nvPr/>
          </p:nvSpPr>
          <p:spPr>
            <a:xfrm>
              <a:off x="1594884" y="3683826"/>
              <a:ext cx="1711842" cy="646331"/>
            </a:xfrm>
            <a:prstGeom prst="roundRect">
              <a:avLst/>
            </a:prstGeom>
            <a:solidFill>
              <a:srgbClr val="8AE1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k=3, s=2, p=1</a:t>
              </a:r>
              <a:endPara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: 圓角 19">
                  <a:extLst>
                    <a:ext uri="{FF2B5EF4-FFF2-40B4-BE49-F238E27FC236}">
                      <a16:creationId xmlns:a16="http://schemas.microsoft.com/office/drawing/2014/main" id="{91C74D51-1DB2-3057-A4DD-479E931DF607}"/>
                    </a:ext>
                  </a:extLst>
                </p:cNvPr>
                <p:cNvSpPr/>
                <p:nvPr/>
              </p:nvSpPr>
              <p:spPr>
                <a:xfrm>
                  <a:off x="5114556" y="3683826"/>
                  <a:ext cx="1711842" cy="646331"/>
                </a:xfrm>
                <a:prstGeom prst="roundRect">
                  <a:avLst/>
                </a:prstGeom>
                <a:solidFill>
                  <a:srgbClr val="FFE69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C2f</a:t>
                  </a:r>
                </a:p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n=6</a:t>
                  </a:r>
                  <a14:m>
                    <m:oMath xmlns:m="http://schemas.openxmlformats.org/officeDocument/2006/math">
                      <m:r>
                        <a:rPr lang="en-US" altLang="zh-TW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zh-TW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矩形: 圓角 19">
                  <a:extLst>
                    <a:ext uri="{FF2B5EF4-FFF2-40B4-BE49-F238E27FC236}">
                      <a16:creationId xmlns:a16="http://schemas.microsoft.com/office/drawing/2014/main" id="{91C74D51-1DB2-3057-A4DD-479E931DF6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4556" y="3683826"/>
                  <a:ext cx="1711842" cy="646331"/>
                </a:xfrm>
                <a:prstGeom prst="roundRect">
                  <a:avLst/>
                </a:prstGeom>
                <a:blipFill>
                  <a:blip r:embed="rId4"/>
                  <a:stretch>
                    <a:fillRect t="-917" b="-55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3" name="群組 1122">
            <a:extLst>
              <a:ext uri="{FF2B5EF4-FFF2-40B4-BE49-F238E27FC236}">
                <a16:creationId xmlns:a16="http://schemas.microsoft.com/office/drawing/2014/main" id="{1CDB16A5-577F-E688-4E50-033847FDFEDA}"/>
              </a:ext>
            </a:extLst>
          </p:cNvPr>
          <p:cNvGrpSpPr/>
          <p:nvPr/>
        </p:nvGrpSpPr>
        <p:grpSpPr>
          <a:xfrm>
            <a:off x="1594884" y="4931413"/>
            <a:ext cx="8302873" cy="646331"/>
            <a:chOff x="1594884" y="4931413"/>
            <a:chExt cx="874996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: 圓角 20">
                  <a:extLst>
                    <a:ext uri="{FF2B5EF4-FFF2-40B4-BE49-F238E27FC236}">
                      <a16:creationId xmlns:a16="http://schemas.microsoft.com/office/drawing/2014/main" id="{A4FC1C9E-D4BD-DD89-E7ED-58A0902652B4}"/>
                    </a:ext>
                  </a:extLst>
                </p:cNvPr>
                <p:cNvSpPr/>
                <p:nvPr/>
              </p:nvSpPr>
              <p:spPr>
                <a:xfrm>
                  <a:off x="8633011" y="4931413"/>
                  <a:ext cx="1711842" cy="646331"/>
                </a:xfrm>
                <a:prstGeom prst="roundRect">
                  <a:avLst/>
                </a:prstGeom>
                <a:solidFill>
                  <a:srgbClr val="FFE69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C2f</a:t>
                  </a:r>
                </a:p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n=3</a:t>
                  </a:r>
                  <a14:m>
                    <m:oMath xmlns:m="http://schemas.openxmlformats.org/officeDocument/2006/math">
                      <m:r>
                        <a:rPr lang="en-US" altLang="zh-TW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zh-TW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矩形: 圓角 20">
                  <a:extLst>
                    <a:ext uri="{FF2B5EF4-FFF2-40B4-BE49-F238E27FC236}">
                      <a16:creationId xmlns:a16="http://schemas.microsoft.com/office/drawing/2014/main" id="{A4FC1C9E-D4BD-DD89-E7ED-58A0902652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3011" y="4931413"/>
                  <a:ext cx="1711842" cy="646331"/>
                </a:xfrm>
                <a:prstGeom prst="roundRect">
                  <a:avLst/>
                </a:prstGeom>
                <a:blipFill>
                  <a:blip r:embed="rId5"/>
                  <a:stretch>
                    <a:fillRect t="-1835" b="-45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D291B8C5-315F-4A6F-3898-3876CE1B7C56}"/>
                </a:ext>
              </a:extLst>
            </p:cNvPr>
            <p:cNvSpPr/>
            <p:nvPr/>
          </p:nvSpPr>
          <p:spPr>
            <a:xfrm>
              <a:off x="5113947" y="4931413"/>
              <a:ext cx="1711842" cy="646331"/>
            </a:xfrm>
            <a:prstGeom prst="roundRect">
              <a:avLst/>
            </a:prstGeom>
            <a:solidFill>
              <a:srgbClr val="8AE1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k=3, s=2, p=1</a:t>
              </a:r>
              <a:endPara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: 圓角 21">
                  <a:extLst>
                    <a:ext uri="{FF2B5EF4-FFF2-40B4-BE49-F238E27FC236}">
                      <a16:creationId xmlns:a16="http://schemas.microsoft.com/office/drawing/2014/main" id="{6B99EE15-D4C4-9B48-2F43-08945EACD765}"/>
                    </a:ext>
                  </a:extLst>
                </p:cNvPr>
                <p:cNvSpPr/>
                <p:nvPr/>
              </p:nvSpPr>
              <p:spPr>
                <a:xfrm>
                  <a:off x="1594884" y="4931413"/>
                  <a:ext cx="1711842" cy="646331"/>
                </a:xfrm>
                <a:prstGeom prst="roundRect">
                  <a:avLst/>
                </a:prstGeom>
                <a:solidFill>
                  <a:srgbClr val="FFE699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C2f</a:t>
                  </a:r>
                </a:p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n=6</a:t>
                  </a:r>
                  <a14:m>
                    <m:oMath xmlns:m="http://schemas.openxmlformats.org/officeDocument/2006/math">
                      <m:r>
                        <a:rPr lang="en-US" altLang="zh-TW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TW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zh-TW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矩形: 圓角 21">
                  <a:extLst>
                    <a:ext uri="{FF2B5EF4-FFF2-40B4-BE49-F238E27FC236}">
                      <a16:creationId xmlns:a16="http://schemas.microsoft.com/office/drawing/2014/main" id="{6B99EE15-D4C4-9B48-2F43-08945EACD7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4884" y="4931413"/>
                  <a:ext cx="1711842" cy="646331"/>
                </a:xfrm>
                <a:prstGeom prst="roundRect">
                  <a:avLst/>
                </a:prstGeom>
                <a:blipFill>
                  <a:blip r:embed="rId6"/>
                  <a:stretch>
                    <a:fillRect t="-1835" b="-45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82EBF75-8EF1-B4D2-E54C-8704C03BCDC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219256" y="2836892"/>
            <a:ext cx="1715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E0D0C62-8D1E-6BD2-8C60-CC35942BF4AD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9086726" y="3160057"/>
            <a:ext cx="0" cy="52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240AA85-6828-7E8C-6748-B7CD921BAC19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6559084" y="2836892"/>
            <a:ext cx="1715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線單箭頭接點 1026">
            <a:extLst>
              <a:ext uri="{FF2B5EF4-FFF2-40B4-BE49-F238E27FC236}">
                <a16:creationId xmlns:a16="http://schemas.microsoft.com/office/drawing/2014/main" id="{D7208B0A-E9CA-E262-110E-390904B62A48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>
            <a:off x="9897757" y="5254579"/>
            <a:ext cx="502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直線單箭頭接點 1028">
            <a:extLst>
              <a:ext uri="{FF2B5EF4-FFF2-40B4-BE49-F238E27FC236}">
                <a16:creationId xmlns:a16="http://schemas.microsoft.com/office/drawing/2014/main" id="{73397638-F020-851D-2002-57E78E8C4660}"/>
              </a:ext>
            </a:extLst>
          </p:cNvPr>
          <p:cNvCxnSpPr>
            <a:cxnSpLocks/>
          </p:cNvCxnSpPr>
          <p:nvPr/>
        </p:nvCxnSpPr>
        <p:spPr>
          <a:xfrm flipH="1">
            <a:off x="6558506" y="4006991"/>
            <a:ext cx="1715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線單箭頭接點 1029">
            <a:extLst>
              <a:ext uri="{FF2B5EF4-FFF2-40B4-BE49-F238E27FC236}">
                <a16:creationId xmlns:a16="http://schemas.microsoft.com/office/drawing/2014/main" id="{3CBEEEEA-B495-792A-9780-B7EE703738A1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6558506" y="5254579"/>
            <a:ext cx="1714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直線單箭頭接點 1031">
            <a:extLst>
              <a:ext uri="{FF2B5EF4-FFF2-40B4-BE49-F238E27FC236}">
                <a16:creationId xmlns:a16="http://schemas.microsoft.com/office/drawing/2014/main" id="{391F6624-B1CD-F83C-B113-63D844E5B78A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flipH="1">
            <a:off x="3219256" y="4006992"/>
            <a:ext cx="1715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線單箭頭接點 1032">
            <a:extLst>
              <a:ext uri="{FF2B5EF4-FFF2-40B4-BE49-F238E27FC236}">
                <a16:creationId xmlns:a16="http://schemas.microsoft.com/office/drawing/2014/main" id="{9A48322D-A0D4-EAAD-3C4E-563391C582E2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3219256" y="5254579"/>
            <a:ext cx="1714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直線單箭頭接點 1033">
            <a:extLst>
              <a:ext uri="{FF2B5EF4-FFF2-40B4-BE49-F238E27FC236}">
                <a16:creationId xmlns:a16="http://schemas.microsoft.com/office/drawing/2014/main" id="{E7B502CF-AF2E-6B7D-7216-330C5EEE5D2B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2407070" y="4330157"/>
            <a:ext cx="0" cy="601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0" name="文字方塊 1049">
                <a:extLst>
                  <a:ext uri="{FF2B5EF4-FFF2-40B4-BE49-F238E27FC236}">
                    <a16:creationId xmlns:a16="http://schemas.microsoft.com/office/drawing/2014/main" id="{7246D8B7-D722-584D-3FB1-BEFE1D1C5799}"/>
                  </a:ext>
                </a:extLst>
              </p:cNvPr>
              <p:cNvSpPr txBox="1"/>
              <p:nvPr/>
            </p:nvSpPr>
            <p:spPr>
              <a:xfrm>
                <a:off x="1713611" y="2001688"/>
                <a:ext cx="13869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640</a:t>
                </a:r>
                <a:r>
                  <a:rPr lang="en-US" altLang="zh-TW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640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TW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0" name="文字方塊 1049">
                <a:extLst>
                  <a:ext uri="{FF2B5EF4-FFF2-40B4-BE49-F238E27FC236}">
                    <a16:creationId xmlns:a16="http://schemas.microsoft.com/office/drawing/2014/main" id="{7246D8B7-D722-584D-3FB1-BEFE1D1C5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611" y="2001688"/>
                <a:ext cx="1386918" cy="338554"/>
              </a:xfrm>
              <a:prstGeom prst="rect">
                <a:avLst/>
              </a:prstGeom>
              <a:blipFill>
                <a:blip r:embed="rId7"/>
                <a:stretch>
                  <a:fillRect l="-2193" t="-7143" r="-1754" b="-19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2" name="直線單箭頭接點 1051">
            <a:extLst>
              <a:ext uri="{FF2B5EF4-FFF2-40B4-BE49-F238E27FC236}">
                <a16:creationId xmlns:a16="http://schemas.microsoft.com/office/drawing/2014/main" id="{B0AE1ECE-3E75-3977-63DD-7444CB96A8E2}"/>
              </a:ext>
            </a:extLst>
          </p:cNvPr>
          <p:cNvCxnSpPr>
            <a:cxnSpLocks/>
            <a:stCxn id="1050" idx="2"/>
            <a:endCxn id="13" idx="0"/>
          </p:cNvCxnSpPr>
          <p:nvPr/>
        </p:nvCxnSpPr>
        <p:spPr>
          <a:xfrm>
            <a:off x="2407070" y="2340242"/>
            <a:ext cx="0" cy="17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5" name="文字方塊 1054">
                <a:extLst>
                  <a:ext uri="{FF2B5EF4-FFF2-40B4-BE49-F238E27FC236}">
                    <a16:creationId xmlns:a16="http://schemas.microsoft.com/office/drawing/2014/main" id="{023BF1E7-3449-B33E-172D-15FE2D10DAA0}"/>
                  </a:ext>
                </a:extLst>
              </p:cNvPr>
              <p:cNvSpPr txBox="1"/>
              <p:nvPr/>
            </p:nvSpPr>
            <p:spPr>
              <a:xfrm>
                <a:off x="3115908" y="3037545"/>
                <a:ext cx="1879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320</a:t>
                </a:r>
                <a:r>
                  <a:rPr lang="en-US" altLang="zh-TW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320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TW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5" name="文字方塊 1054">
                <a:extLst>
                  <a:ext uri="{FF2B5EF4-FFF2-40B4-BE49-F238E27FC236}">
                    <a16:creationId xmlns:a16="http://schemas.microsoft.com/office/drawing/2014/main" id="{023BF1E7-3449-B33E-172D-15FE2D10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908" y="3037545"/>
                <a:ext cx="1879041" cy="338554"/>
              </a:xfrm>
              <a:prstGeom prst="rect">
                <a:avLst/>
              </a:prstGeom>
              <a:blipFill>
                <a:blip r:embed="rId8"/>
                <a:stretch>
                  <a:fillRect l="-1623" t="-7143" r="-325" b="-19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6" name="文字方塊 1125">
                <a:extLst>
                  <a:ext uri="{FF2B5EF4-FFF2-40B4-BE49-F238E27FC236}">
                    <a16:creationId xmlns:a16="http://schemas.microsoft.com/office/drawing/2014/main" id="{5E904520-DA67-0835-1CD8-287E6217B545}"/>
                  </a:ext>
                </a:extLst>
              </p:cNvPr>
              <p:cNvSpPr txBox="1"/>
              <p:nvPr/>
            </p:nvSpPr>
            <p:spPr>
              <a:xfrm>
                <a:off x="6547873" y="4192960"/>
                <a:ext cx="17714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</a:t>
                </a:r>
                <a:r>
                  <a:rPr lang="en-US" altLang="zh-TW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256</m:t>
                    </m:r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TW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6" name="文字方塊 1125">
                <a:extLst>
                  <a:ext uri="{FF2B5EF4-FFF2-40B4-BE49-F238E27FC236}">
                    <a16:creationId xmlns:a16="http://schemas.microsoft.com/office/drawing/2014/main" id="{5E904520-DA67-0835-1CD8-287E6217B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873" y="4192960"/>
                <a:ext cx="1771447" cy="338554"/>
              </a:xfrm>
              <a:prstGeom prst="rect">
                <a:avLst/>
              </a:prstGeom>
              <a:blipFill>
                <a:blip r:embed="rId9"/>
                <a:stretch>
                  <a:fillRect l="-1718" t="-7273" r="-344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7" name="文字方塊 1126">
                <a:extLst>
                  <a:ext uri="{FF2B5EF4-FFF2-40B4-BE49-F238E27FC236}">
                    <a16:creationId xmlns:a16="http://schemas.microsoft.com/office/drawing/2014/main" id="{99ED0884-5125-9F5F-D79D-E98848B18FBC}"/>
                  </a:ext>
                </a:extLst>
              </p:cNvPr>
              <p:cNvSpPr txBox="1"/>
              <p:nvPr/>
            </p:nvSpPr>
            <p:spPr>
              <a:xfrm>
                <a:off x="6500916" y="3037545"/>
                <a:ext cx="19816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160</a:t>
                </a:r>
                <a:r>
                  <a:rPr lang="en-US" altLang="zh-TW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160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TW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7" name="文字方塊 1126">
                <a:extLst>
                  <a:ext uri="{FF2B5EF4-FFF2-40B4-BE49-F238E27FC236}">
                    <a16:creationId xmlns:a16="http://schemas.microsoft.com/office/drawing/2014/main" id="{99ED0884-5125-9F5F-D79D-E98848B1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916" y="3037545"/>
                <a:ext cx="1981633" cy="338554"/>
              </a:xfrm>
              <a:prstGeom prst="rect">
                <a:avLst/>
              </a:prstGeom>
              <a:blipFill>
                <a:blip r:embed="rId10"/>
                <a:stretch>
                  <a:fillRect l="-1538" t="-7143" r="-308" b="-19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" name="文字方塊 1127">
                <a:extLst>
                  <a:ext uri="{FF2B5EF4-FFF2-40B4-BE49-F238E27FC236}">
                    <a16:creationId xmlns:a16="http://schemas.microsoft.com/office/drawing/2014/main" id="{8571D1AF-E99F-F200-4B89-99F57FAF3E2D}"/>
                  </a:ext>
                </a:extLst>
              </p:cNvPr>
              <p:cNvSpPr txBox="1"/>
              <p:nvPr/>
            </p:nvSpPr>
            <p:spPr>
              <a:xfrm>
                <a:off x="622576" y="4461508"/>
                <a:ext cx="17764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r>
                  <a:rPr lang="en-US" altLang="zh-TW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512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TW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8" name="文字方塊 1127">
                <a:extLst>
                  <a:ext uri="{FF2B5EF4-FFF2-40B4-BE49-F238E27FC236}">
                    <a16:creationId xmlns:a16="http://schemas.microsoft.com/office/drawing/2014/main" id="{8571D1AF-E99F-F200-4B89-99F57FAF3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6" y="4461508"/>
                <a:ext cx="1776448" cy="338554"/>
              </a:xfrm>
              <a:prstGeom prst="rect">
                <a:avLst/>
              </a:prstGeom>
              <a:blipFill>
                <a:blip r:embed="rId11"/>
                <a:stretch>
                  <a:fillRect l="-1712" t="-7273" r="-342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0" name="文字方塊 1129">
                <a:extLst>
                  <a:ext uri="{FF2B5EF4-FFF2-40B4-BE49-F238E27FC236}">
                    <a16:creationId xmlns:a16="http://schemas.microsoft.com/office/drawing/2014/main" id="{1957209E-815A-4381-AE87-C12BBCC3BAB8}"/>
                  </a:ext>
                </a:extLst>
              </p:cNvPr>
              <p:cNvSpPr txBox="1"/>
              <p:nvPr/>
            </p:nvSpPr>
            <p:spPr>
              <a:xfrm>
                <a:off x="9104854" y="3242235"/>
                <a:ext cx="19816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160</a:t>
                </a:r>
                <a:r>
                  <a:rPr lang="en-US" altLang="zh-TW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160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TW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0" name="文字方塊 1129">
                <a:extLst>
                  <a:ext uri="{FF2B5EF4-FFF2-40B4-BE49-F238E27FC236}">
                    <a16:creationId xmlns:a16="http://schemas.microsoft.com/office/drawing/2014/main" id="{1957209E-815A-4381-AE87-C12BBCC3B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854" y="3242235"/>
                <a:ext cx="1981633" cy="338554"/>
              </a:xfrm>
              <a:prstGeom prst="rect">
                <a:avLst/>
              </a:prstGeom>
              <a:blipFill>
                <a:blip r:embed="rId12"/>
                <a:stretch>
                  <a:fillRect l="-1846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1" name="文字方塊 1130">
                <a:extLst>
                  <a:ext uri="{FF2B5EF4-FFF2-40B4-BE49-F238E27FC236}">
                    <a16:creationId xmlns:a16="http://schemas.microsoft.com/office/drawing/2014/main" id="{35168CFC-3130-2953-1F2A-312D81332FF6}"/>
                  </a:ext>
                </a:extLst>
              </p:cNvPr>
              <p:cNvSpPr txBox="1"/>
              <p:nvPr/>
            </p:nvSpPr>
            <p:spPr>
              <a:xfrm>
                <a:off x="3180337" y="4192960"/>
                <a:ext cx="17714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</a:t>
                </a:r>
                <a:r>
                  <a:rPr lang="en-US" altLang="zh-TW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TW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256</m:t>
                    </m:r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TW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1" name="文字方塊 1130">
                <a:extLst>
                  <a:ext uri="{FF2B5EF4-FFF2-40B4-BE49-F238E27FC236}">
                    <a16:creationId xmlns:a16="http://schemas.microsoft.com/office/drawing/2014/main" id="{35168CFC-3130-2953-1F2A-312D8133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337" y="4192960"/>
                <a:ext cx="1771447" cy="338554"/>
              </a:xfrm>
              <a:prstGeom prst="rect">
                <a:avLst/>
              </a:prstGeom>
              <a:blipFill>
                <a:blip r:embed="rId13"/>
                <a:stretch>
                  <a:fillRect l="-2069" t="-7273" r="-345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2" name="文字方塊 1131">
                <a:extLst>
                  <a:ext uri="{FF2B5EF4-FFF2-40B4-BE49-F238E27FC236}">
                    <a16:creationId xmlns:a16="http://schemas.microsoft.com/office/drawing/2014/main" id="{FB56ACAD-58BF-D6FE-2F21-A6D55BAAD16B}"/>
                  </a:ext>
                </a:extLst>
              </p:cNvPr>
              <p:cNvSpPr txBox="1"/>
              <p:nvPr/>
            </p:nvSpPr>
            <p:spPr>
              <a:xfrm>
                <a:off x="3138478" y="5520470"/>
                <a:ext cx="17764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r>
                  <a:rPr lang="en-US" altLang="zh-TW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512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TW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2" name="文字方塊 1131">
                <a:extLst>
                  <a:ext uri="{FF2B5EF4-FFF2-40B4-BE49-F238E27FC236}">
                    <a16:creationId xmlns:a16="http://schemas.microsoft.com/office/drawing/2014/main" id="{FB56ACAD-58BF-D6FE-2F21-A6D55BAAD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478" y="5520470"/>
                <a:ext cx="1776448" cy="338554"/>
              </a:xfrm>
              <a:prstGeom prst="rect">
                <a:avLst/>
              </a:prstGeom>
              <a:blipFill>
                <a:blip r:embed="rId14"/>
                <a:stretch>
                  <a:fillRect l="-2062" t="-7273" r="-344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3" name="文字方塊 1132">
                <a:extLst>
                  <a:ext uri="{FF2B5EF4-FFF2-40B4-BE49-F238E27FC236}">
                    <a16:creationId xmlns:a16="http://schemas.microsoft.com/office/drawing/2014/main" id="{9F6D987E-D8C4-91EB-05D9-01BEFF509B47}"/>
                  </a:ext>
                </a:extLst>
              </p:cNvPr>
              <p:cNvSpPr txBox="1"/>
              <p:nvPr/>
            </p:nvSpPr>
            <p:spPr>
              <a:xfrm>
                <a:off x="6401338" y="5520470"/>
                <a:ext cx="21169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r>
                  <a:rPr lang="en-US" altLang="zh-TW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512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endParaRPr lang="zh-TW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3" name="文字方塊 1132">
                <a:extLst>
                  <a:ext uri="{FF2B5EF4-FFF2-40B4-BE49-F238E27FC236}">
                    <a16:creationId xmlns:a16="http://schemas.microsoft.com/office/drawing/2014/main" id="{9F6D987E-D8C4-91EB-05D9-01BEFF509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338" y="5520470"/>
                <a:ext cx="2116990" cy="338554"/>
              </a:xfrm>
              <a:prstGeom prst="rect">
                <a:avLst/>
              </a:prstGeom>
              <a:blipFill>
                <a:blip r:embed="rId15"/>
                <a:stretch>
                  <a:fillRect l="-1441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4" name="文字方塊 1133">
                <a:extLst>
                  <a:ext uri="{FF2B5EF4-FFF2-40B4-BE49-F238E27FC236}">
                    <a16:creationId xmlns:a16="http://schemas.microsoft.com/office/drawing/2014/main" id="{D417741D-80FC-544B-D9A5-78D55D48CF78}"/>
                  </a:ext>
                </a:extLst>
              </p:cNvPr>
              <p:cNvSpPr txBox="1"/>
              <p:nvPr/>
            </p:nvSpPr>
            <p:spPr>
              <a:xfrm>
                <a:off x="9149188" y="5594900"/>
                <a:ext cx="21169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r>
                  <a:rPr lang="en-US" altLang="zh-TW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512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endParaRPr lang="zh-TW" altLang="en-US" sz="16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4" name="文字方塊 1133">
                <a:extLst>
                  <a:ext uri="{FF2B5EF4-FFF2-40B4-BE49-F238E27FC236}">
                    <a16:creationId xmlns:a16="http://schemas.microsoft.com/office/drawing/2014/main" id="{D417741D-80FC-544B-D9A5-78D55D48C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188" y="5594900"/>
                <a:ext cx="2116990" cy="338554"/>
              </a:xfrm>
              <a:prstGeom prst="rect">
                <a:avLst/>
              </a:prstGeom>
              <a:blipFill>
                <a:blip r:embed="rId16"/>
                <a:stretch>
                  <a:fillRect l="-172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78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8F37F86-AED4-11A2-8DA3-F3B63802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17" y="1459677"/>
            <a:ext cx="3090132" cy="485204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69D329-F3C3-4048-7FBD-AB72637D93AD}"/>
              </a:ext>
            </a:extLst>
          </p:cNvPr>
          <p:cNvSpPr txBox="1"/>
          <p:nvPr/>
        </p:nvSpPr>
        <p:spPr>
          <a:xfrm>
            <a:off x="1236521" y="813346"/>
            <a:ext cx="389128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2C665F-4434-574B-BE74-819C5024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1" y="2011915"/>
            <a:ext cx="2010164" cy="37445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802868E-90C9-71BB-19E0-8F5DA9D2F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81" y="2011915"/>
            <a:ext cx="2529018" cy="374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9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310C00-0262-2349-32EA-58F767A59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5" t="24745" r="13308" b="53358"/>
          <a:stretch/>
        </p:blipFill>
        <p:spPr bwMode="auto">
          <a:xfrm>
            <a:off x="8256681" y="1793050"/>
            <a:ext cx="2430780" cy="404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479099C-3631-9053-9FE8-A2BEC39C57AE}"/>
              </a:ext>
            </a:extLst>
          </p:cNvPr>
          <p:cNvSpPr txBox="1"/>
          <p:nvPr/>
        </p:nvSpPr>
        <p:spPr>
          <a:xfrm>
            <a:off x="8564880" y="1197911"/>
            <a:ext cx="189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SPPF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6F17AC28-CDA9-C13A-4349-DC8DF53D92ED}"/>
              </a:ext>
            </a:extLst>
          </p:cNvPr>
          <p:cNvGrpSpPr/>
          <p:nvPr/>
        </p:nvGrpSpPr>
        <p:grpSpPr>
          <a:xfrm>
            <a:off x="1004483" y="2079407"/>
            <a:ext cx="6656607" cy="3191899"/>
            <a:chOff x="4387313" y="2070981"/>
            <a:chExt cx="7429458" cy="356607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1BCE42A-862C-085D-275B-61FAE8449284}"/>
                </a:ext>
              </a:extLst>
            </p:cNvPr>
            <p:cNvSpPr/>
            <p:nvPr/>
          </p:nvSpPr>
          <p:spPr>
            <a:xfrm>
              <a:off x="7324972" y="2070981"/>
              <a:ext cx="988043" cy="98804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09FF60C0-DED0-4230-4866-159B9D31B855}"/>
                </a:ext>
              </a:extLst>
            </p:cNvPr>
            <p:cNvGrpSpPr/>
            <p:nvPr/>
          </p:nvGrpSpPr>
          <p:grpSpPr>
            <a:xfrm>
              <a:off x="7324972" y="4649010"/>
              <a:ext cx="988043" cy="988043"/>
              <a:chOff x="3593692" y="3293806"/>
              <a:chExt cx="1174208" cy="1174208"/>
            </a:xfrm>
            <a:solidFill>
              <a:schemeClr val="bg2">
                <a:lumMod val="90000"/>
              </a:schemeClr>
            </a:solidFill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48CB23A-0669-BA35-B735-0738FFAC476E}"/>
                  </a:ext>
                </a:extLst>
              </p:cNvPr>
              <p:cNvSpPr/>
              <p:nvPr/>
            </p:nvSpPr>
            <p:spPr>
              <a:xfrm>
                <a:off x="3593692" y="3293806"/>
                <a:ext cx="1174208" cy="1174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643400F4-54A3-E84C-89A2-D03E578AA731}"/>
                  </a:ext>
                </a:extLst>
              </p:cNvPr>
              <p:cNvCxnSpPr>
                <a:cxnSpLocks/>
                <a:stCxn id="6" idx="1"/>
                <a:endCxn id="6" idx="3"/>
              </p:cNvCxnSpPr>
              <p:nvPr/>
            </p:nvCxnSpPr>
            <p:spPr>
              <a:xfrm>
                <a:off x="3593692" y="3880910"/>
                <a:ext cx="1174208" cy="0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0E64E9D5-7919-357D-1A6E-D2FD2E1AFF37}"/>
                  </a:ext>
                </a:extLst>
              </p:cNvPr>
              <p:cNvCxnSpPr>
                <a:cxnSpLocks/>
                <a:stCxn id="6" idx="0"/>
                <a:endCxn id="6" idx="2"/>
              </p:cNvCxnSpPr>
              <p:nvPr/>
            </p:nvCxnSpPr>
            <p:spPr>
              <a:xfrm>
                <a:off x="4180796" y="3293806"/>
                <a:ext cx="0" cy="1174208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>
                <a:extLst>
                  <a:ext uri="{FF2B5EF4-FFF2-40B4-BE49-F238E27FC236}">
                    <a16:creationId xmlns:a16="http://schemas.microsoft.com/office/drawing/2014/main" id="{FC16DF44-0C87-7A83-064E-7C558E857AF1}"/>
                  </a:ext>
                </a:extLst>
              </p:cNvPr>
              <p:cNvCxnSpPr/>
              <p:nvPr/>
            </p:nvCxnSpPr>
            <p:spPr>
              <a:xfrm>
                <a:off x="3593692" y="3573780"/>
                <a:ext cx="1174208" cy="0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FDCC7531-7582-929D-3ADB-4487E8826D99}"/>
                  </a:ext>
                </a:extLst>
              </p:cNvPr>
              <p:cNvCxnSpPr/>
              <p:nvPr/>
            </p:nvCxnSpPr>
            <p:spPr>
              <a:xfrm>
                <a:off x="3593692" y="4188460"/>
                <a:ext cx="1174208" cy="0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C0AB6DC7-CF53-5A7E-504E-CBBFC2CE3420}"/>
                  </a:ext>
                </a:extLst>
              </p:cNvPr>
              <p:cNvCxnSpPr/>
              <p:nvPr/>
            </p:nvCxnSpPr>
            <p:spPr>
              <a:xfrm>
                <a:off x="4475436" y="3293806"/>
                <a:ext cx="0" cy="1174208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E92789A8-EEF9-7ED7-2FAC-14B930CA8981}"/>
                  </a:ext>
                </a:extLst>
              </p:cNvPr>
              <p:cNvCxnSpPr/>
              <p:nvPr/>
            </p:nvCxnSpPr>
            <p:spPr>
              <a:xfrm>
                <a:off x="3881076" y="3293806"/>
                <a:ext cx="0" cy="1174208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8DE05125-0100-7CE0-B7C9-EB6DA900BED2}"/>
                </a:ext>
              </a:extLst>
            </p:cNvPr>
            <p:cNvGrpSpPr/>
            <p:nvPr/>
          </p:nvGrpSpPr>
          <p:grpSpPr>
            <a:xfrm>
              <a:off x="7324972" y="3373755"/>
              <a:ext cx="988043" cy="988043"/>
              <a:chOff x="3593692" y="3293806"/>
              <a:chExt cx="1174208" cy="1174208"/>
            </a:xfrm>
            <a:solidFill>
              <a:schemeClr val="bg2">
                <a:lumMod val="90000"/>
              </a:schemeClr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EE26BD3-B90C-49B7-9057-1BBF092EB055}"/>
                  </a:ext>
                </a:extLst>
              </p:cNvPr>
              <p:cNvSpPr/>
              <p:nvPr/>
            </p:nvSpPr>
            <p:spPr>
              <a:xfrm>
                <a:off x="3593692" y="3293806"/>
                <a:ext cx="1174208" cy="11742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D354D9E6-4760-31D1-1275-1205F6F0A3E2}"/>
                  </a:ext>
                </a:extLst>
              </p:cNvPr>
              <p:cNvCxnSpPr>
                <a:cxnSpLocks/>
                <a:stCxn id="19" idx="1"/>
                <a:endCxn id="19" idx="3"/>
              </p:cNvCxnSpPr>
              <p:nvPr/>
            </p:nvCxnSpPr>
            <p:spPr>
              <a:xfrm>
                <a:off x="3593692" y="3880910"/>
                <a:ext cx="1174208" cy="0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99513B4A-9B52-CBC5-80E9-686252BE6F2F}"/>
                  </a:ext>
                </a:extLst>
              </p:cNvPr>
              <p:cNvCxnSpPr>
                <a:cxnSpLocks/>
                <a:stCxn id="19" idx="0"/>
                <a:endCxn id="19" idx="2"/>
              </p:cNvCxnSpPr>
              <p:nvPr/>
            </p:nvCxnSpPr>
            <p:spPr>
              <a:xfrm>
                <a:off x="4180796" y="3293806"/>
                <a:ext cx="0" cy="1174208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接點: 肘形 26">
              <a:extLst>
                <a:ext uri="{FF2B5EF4-FFF2-40B4-BE49-F238E27FC236}">
                  <a16:creationId xmlns:a16="http://schemas.microsoft.com/office/drawing/2014/main" id="{1B330630-B833-DA16-DD6C-1032DE9E9C61}"/>
                </a:ext>
              </a:extLst>
            </p:cNvPr>
            <p:cNvCxnSpPr>
              <a:cxnSpLocks/>
              <a:stCxn id="35" idx="3"/>
              <a:endCxn id="6" idx="1"/>
            </p:cNvCxnSpPr>
            <p:nvPr/>
          </p:nvCxnSpPr>
          <p:spPr>
            <a:xfrm>
              <a:off x="7105916" y="3868106"/>
              <a:ext cx="219056" cy="1274926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接點: 肘形 27">
              <a:extLst>
                <a:ext uri="{FF2B5EF4-FFF2-40B4-BE49-F238E27FC236}">
                  <a16:creationId xmlns:a16="http://schemas.microsoft.com/office/drawing/2014/main" id="{DD445C3F-E4A8-3F2C-2408-A7B692B49B0E}"/>
                </a:ext>
              </a:extLst>
            </p:cNvPr>
            <p:cNvCxnSpPr>
              <a:cxnSpLocks/>
              <a:stCxn id="35" idx="3"/>
              <a:endCxn id="19" idx="1"/>
            </p:cNvCxnSpPr>
            <p:nvPr/>
          </p:nvCxnSpPr>
          <p:spPr>
            <a:xfrm flipV="1">
              <a:off x="7105916" y="3867777"/>
              <a:ext cx="219056" cy="329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接點: 肘形 30">
              <a:extLst>
                <a:ext uri="{FF2B5EF4-FFF2-40B4-BE49-F238E27FC236}">
                  <a16:creationId xmlns:a16="http://schemas.microsoft.com/office/drawing/2014/main" id="{88D25829-DF6D-130A-7FF1-C295247EF818}"/>
                </a:ext>
              </a:extLst>
            </p:cNvPr>
            <p:cNvCxnSpPr>
              <a:cxnSpLocks/>
              <a:stCxn id="35" idx="3"/>
              <a:endCxn id="5" idx="1"/>
            </p:cNvCxnSpPr>
            <p:nvPr/>
          </p:nvCxnSpPr>
          <p:spPr>
            <a:xfrm flipV="1">
              <a:off x="7105916" y="2565003"/>
              <a:ext cx="219056" cy="1303103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F2B39DCA-EA66-E2EA-D508-D25DE6049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78" t="8526"/>
            <a:stretch/>
          </p:blipFill>
          <p:spPr>
            <a:xfrm>
              <a:off x="5498403" y="3670771"/>
              <a:ext cx="1607513" cy="394669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F48BB67-5252-3D68-5019-DB9F8300B3AC}"/>
                </a:ext>
              </a:extLst>
            </p:cNvPr>
            <p:cNvSpPr/>
            <p:nvPr/>
          </p:nvSpPr>
          <p:spPr>
            <a:xfrm>
              <a:off x="4387313" y="3374084"/>
              <a:ext cx="988043" cy="98804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Input</a:t>
              </a:r>
              <a:endParaRPr lang="zh-TW" altLang="en-US" dirty="0"/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72A49FF2-C89A-43B7-5611-C3CEFA9DDEE4}"/>
                </a:ext>
              </a:extLst>
            </p:cNvPr>
            <p:cNvCxnSpPr>
              <a:cxnSpLocks/>
              <a:stCxn id="48" idx="3"/>
              <a:endCxn id="35" idx="1"/>
            </p:cNvCxnSpPr>
            <p:nvPr/>
          </p:nvCxnSpPr>
          <p:spPr>
            <a:xfrm>
              <a:off x="5375356" y="3868106"/>
              <a:ext cx="12304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7D7BDA28-9542-2AAD-85DD-962C7CD21BEF}"/>
                </a:ext>
              </a:extLst>
            </p:cNvPr>
            <p:cNvCxnSpPr>
              <a:cxnSpLocks/>
              <a:stCxn id="5" idx="3"/>
              <a:endCxn id="61" idx="1"/>
            </p:cNvCxnSpPr>
            <p:nvPr/>
          </p:nvCxnSpPr>
          <p:spPr>
            <a:xfrm>
              <a:off x="8313015" y="2565003"/>
              <a:ext cx="132369" cy="13027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C3AB1A86-815A-86DB-0778-00144F988164}"/>
                </a:ext>
              </a:extLst>
            </p:cNvPr>
            <p:cNvCxnSpPr>
              <a:cxnSpLocks/>
              <a:stCxn id="19" idx="3"/>
              <a:endCxn id="61" idx="1"/>
            </p:cNvCxnSpPr>
            <p:nvPr/>
          </p:nvCxnSpPr>
          <p:spPr>
            <a:xfrm>
              <a:off x="8313015" y="3867777"/>
              <a:ext cx="13236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FB2A2960-4047-DD55-57C7-CCAA78B41B05}"/>
                </a:ext>
              </a:extLst>
            </p:cNvPr>
            <p:cNvCxnSpPr>
              <a:cxnSpLocks/>
              <a:stCxn id="6" idx="3"/>
              <a:endCxn id="61" idx="1"/>
            </p:cNvCxnSpPr>
            <p:nvPr/>
          </p:nvCxnSpPr>
          <p:spPr>
            <a:xfrm flipV="1">
              <a:off x="8313015" y="3867777"/>
              <a:ext cx="132369" cy="12752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B220DDE-7CBF-69D3-6AC0-3A3C431B7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693"/>
            <a:stretch/>
          </p:blipFill>
          <p:spPr>
            <a:xfrm>
              <a:off x="8445384" y="3726008"/>
              <a:ext cx="1328620" cy="283537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DC814122-714E-6D22-FCA9-31AFF43C4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78" t="8526"/>
            <a:stretch/>
          </p:blipFill>
          <p:spPr>
            <a:xfrm>
              <a:off x="9906373" y="3633260"/>
              <a:ext cx="1910398" cy="469032"/>
            </a:xfrm>
            <a:prstGeom prst="rect">
              <a:avLst/>
            </a:prstGeom>
          </p:spPr>
        </p:pic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97919DE2-4B9C-5FAA-6686-AD60705BAE7F}"/>
                </a:ext>
              </a:extLst>
            </p:cNvPr>
            <p:cNvCxnSpPr>
              <a:cxnSpLocks/>
              <a:stCxn id="61" idx="3"/>
              <a:endCxn id="68" idx="1"/>
            </p:cNvCxnSpPr>
            <p:nvPr/>
          </p:nvCxnSpPr>
          <p:spPr>
            <a:xfrm flipV="1">
              <a:off x="9774004" y="3867776"/>
              <a:ext cx="132369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50415766-5C48-7377-710F-0FF967E41501}"/>
              </a:ext>
            </a:extLst>
          </p:cNvPr>
          <p:cNvSpPr txBox="1"/>
          <p:nvPr/>
        </p:nvSpPr>
        <p:spPr>
          <a:xfrm>
            <a:off x="2835411" y="1242115"/>
            <a:ext cx="140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SPP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015D3D90-B959-D82E-4649-7B0717A12F88}"/>
              </a:ext>
            </a:extLst>
          </p:cNvPr>
          <p:cNvSpPr txBox="1"/>
          <p:nvPr/>
        </p:nvSpPr>
        <p:spPr>
          <a:xfrm>
            <a:off x="1091584" y="5796640"/>
            <a:ext cx="614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computing resources and time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5A875D91-20D8-4800-184E-1E4AC11C80D8}"/>
              </a:ext>
            </a:extLst>
          </p:cNvPr>
          <p:cNvCxnSpPr>
            <a:cxnSpLocks/>
            <a:stCxn id="86" idx="3"/>
            <a:endCxn id="3" idx="1"/>
          </p:cNvCxnSpPr>
          <p:nvPr/>
        </p:nvCxnSpPr>
        <p:spPr>
          <a:xfrm flipV="1">
            <a:off x="4241423" y="1521077"/>
            <a:ext cx="4323457" cy="44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71A043-D5F5-64E4-72DF-56B462E7C46E}"/>
              </a:ext>
            </a:extLst>
          </p:cNvPr>
          <p:cNvSpPr txBox="1"/>
          <p:nvPr/>
        </p:nvSpPr>
        <p:spPr>
          <a:xfrm>
            <a:off x="1236521" y="813346"/>
            <a:ext cx="389128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6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9FA3F7EF-5C17-5D53-4B19-05C16026F52E}"/>
              </a:ext>
            </a:extLst>
          </p:cNvPr>
          <p:cNvSpPr txBox="1"/>
          <p:nvPr/>
        </p:nvSpPr>
        <p:spPr>
          <a:xfrm>
            <a:off x="1236521" y="813346"/>
            <a:ext cx="389128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 (</a:t>
            </a:r>
            <a:r>
              <a:rPr lang="en-US" altLang="zh-TW" sz="360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PAN-FAN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88159DA2-BF67-A60F-726D-20C63490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28" y="1697891"/>
            <a:ext cx="7655013" cy="4610548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FECFEAAB-4A43-ACD1-DD9D-F2DD0C497D3C}"/>
              </a:ext>
            </a:extLst>
          </p:cNvPr>
          <p:cNvSpPr/>
          <p:nvPr/>
        </p:nvSpPr>
        <p:spPr>
          <a:xfrm>
            <a:off x="2651760" y="2349910"/>
            <a:ext cx="1420368" cy="501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96583EF-C2E5-0969-35D5-786CBCB0A6B8}"/>
              </a:ext>
            </a:extLst>
          </p:cNvPr>
          <p:cNvSpPr/>
          <p:nvPr/>
        </p:nvSpPr>
        <p:spPr>
          <a:xfrm>
            <a:off x="2595716" y="3526301"/>
            <a:ext cx="1476412" cy="501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B10C3F0-968F-E63C-C5B8-F15F72870035}"/>
              </a:ext>
            </a:extLst>
          </p:cNvPr>
          <p:cNvSpPr/>
          <p:nvPr/>
        </p:nvSpPr>
        <p:spPr>
          <a:xfrm>
            <a:off x="2595716" y="4956048"/>
            <a:ext cx="1476412" cy="501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F1946C9-14C3-0EE3-2B83-1E5856E34577}"/>
              </a:ext>
            </a:extLst>
          </p:cNvPr>
          <p:cNvSpPr txBox="1"/>
          <p:nvPr/>
        </p:nvSpPr>
        <p:spPr>
          <a:xfrm>
            <a:off x="108778" y="2246993"/>
            <a:ext cx="254298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P3 </a:t>
            </a:r>
          </a:p>
          <a:p>
            <a:pPr algn="ctr"/>
            <a:r>
              <a:rPr lang="en-US" altLang="zh-TW" sz="2000" b="1" dirty="0"/>
              <a:t>(80*80*256*w)</a:t>
            </a:r>
            <a:endParaRPr lang="zh-TW" altLang="en-US" sz="2000" b="1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E243495-1DD4-9AF7-3CEF-DDDB2580A2D7}"/>
              </a:ext>
            </a:extLst>
          </p:cNvPr>
          <p:cNvSpPr txBox="1"/>
          <p:nvPr/>
        </p:nvSpPr>
        <p:spPr>
          <a:xfrm>
            <a:off x="541889" y="3523153"/>
            <a:ext cx="166545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P4</a:t>
            </a:r>
          </a:p>
          <a:p>
            <a:pPr algn="ctr"/>
            <a:r>
              <a:rPr lang="en-US" altLang="zh-TW" sz="2000" b="1" dirty="0"/>
              <a:t>(40*40*512*w)</a:t>
            </a:r>
            <a:endParaRPr lang="zh-TW" altLang="en-US" sz="2800" b="1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1D73010-D517-D3E5-E217-E403D7D82242}"/>
              </a:ext>
            </a:extLst>
          </p:cNvPr>
          <p:cNvSpPr txBox="1"/>
          <p:nvPr/>
        </p:nvSpPr>
        <p:spPr>
          <a:xfrm>
            <a:off x="344772" y="4749607"/>
            <a:ext cx="210788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P5</a:t>
            </a:r>
          </a:p>
          <a:p>
            <a:pPr algn="ctr"/>
            <a:r>
              <a:rPr lang="en-US" altLang="zh-TW" sz="2000" b="1" dirty="0"/>
              <a:t>(20*20*512*w*r)</a:t>
            </a:r>
            <a:endParaRPr lang="zh-TW" altLang="en-US" sz="2800" b="1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A5568ED-B5F9-828A-E394-118514520053}"/>
              </a:ext>
            </a:extLst>
          </p:cNvPr>
          <p:cNvSpPr/>
          <p:nvPr/>
        </p:nvSpPr>
        <p:spPr>
          <a:xfrm>
            <a:off x="5242560" y="1879600"/>
            <a:ext cx="1559002" cy="618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607743C-088D-4DDE-0040-65A01912940C}"/>
              </a:ext>
            </a:extLst>
          </p:cNvPr>
          <p:cNvSpPr txBox="1"/>
          <p:nvPr/>
        </p:nvSpPr>
        <p:spPr>
          <a:xfrm>
            <a:off x="6241309" y="1201585"/>
            <a:ext cx="254298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T1 </a:t>
            </a:r>
          </a:p>
          <a:p>
            <a:pPr algn="ctr"/>
            <a:r>
              <a:rPr lang="en-US" altLang="zh-TW" sz="2000" b="1" dirty="0"/>
              <a:t>(80*80*256*w)</a:t>
            </a:r>
            <a:endParaRPr lang="zh-TW" altLang="en-US" sz="20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48E542D-679B-4A99-A374-F54FD783F4F9}"/>
              </a:ext>
            </a:extLst>
          </p:cNvPr>
          <p:cNvSpPr txBox="1"/>
          <p:nvPr/>
        </p:nvSpPr>
        <p:spPr>
          <a:xfrm>
            <a:off x="8899924" y="3568038"/>
            <a:ext cx="254298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T2</a:t>
            </a:r>
          </a:p>
          <a:p>
            <a:pPr algn="ctr"/>
            <a:r>
              <a:rPr lang="en-US" altLang="zh-TW" sz="2000" b="1" dirty="0"/>
              <a:t>(40*40*512*w)</a:t>
            </a:r>
            <a:endParaRPr lang="zh-TW" altLang="en-US" sz="2000" b="1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B4F5ABE-0561-518B-5389-D074A576A109}"/>
              </a:ext>
            </a:extLst>
          </p:cNvPr>
          <p:cNvSpPr/>
          <p:nvPr/>
        </p:nvSpPr>
        <p:spPr>
          <a:xfrm>
            <a:off x="7614920" y="3672839"/>
            <a:ext cx="1476412" cy="441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600D501-3176-3239-A6D5-B0EEFFDD388A}"/>
              </a:ext>
            </a:extLst>
          </p:cNvPr>
          <p:cNvSpPr/>
          <p:nvPr/>
        </p:nvSpPr>
        <p:spPr>
          <a:xfrm>
            <a:off x="7614920" y="5494019"/>
            <a:ext cx="1476412" cy="441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9E2E589-C4D4-F170-8242-7F51F3EC4A5C}"/>
              </a:ext>
            </a:extLst>
          </p:cNvPr>
          <p:cNvSpPr txBox="1"/>
          <p:nvPr/>
        </p:nvSpPr>
        <p:spPr>
          <a:xfrm>
            <a:off x="8983930" y="5327387"/>
            <a:ext cx="254298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T3</a:t>
            </a:r>
          </a:p>
          <a:p>
            <a:pPr algn="ctr"/>
            <a:r>
              <a:rPr lang="en-US" altLang="zh-TW" sz="2000" b="1" dirty="0"/>
              <a:t>(20*20*512*w*r)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83034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1742</TotalTime>
  <Words>1106</Words>
  <Application>Microsoft Office PowerPoint</Application>
  <PresentationFormat>寬螢幕</PresentationFormat>
  <Paragraphs>123</Paragraphs>
  <Slides>18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-apple-system</vt:lpstr>
      <vt:lpstr>標楷體</vt:lpstr>
      <vt:lpstr>Aptos</vt:lpstr>
      <vt:lpstr>Arial</vt:lpstr>
      <vt:lpstr>Cambria Math</vt:lpstr>
      <vt:lpstr>Garamond</vt:lpstr>
      <vt:lpstr>Times New Roman</vt:lpstr>
      <vt:lpstr>有機</vt:lpstr>
      <vt:lpstr>YOLO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昱齊 林</dc:creator>
  <cp:lastModifiedBy>虎冠廷</cp:lastModifiedBy>
  <cp:revision>19</cp:revision>
  <dcterms:created xsi:type="dcterms:W3CDTF">2024-05-08T02:13:13Z</dcterms:created>
  <dcterms:modified xsi:type="dcterms:W3CDTF">2024-06-13T16:40:53Z</dcterms:modified>
</cp:coreProperties>
</file>